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4"/>
  </p:sldMasterIdLst>
  <p:notesMasterIdLst>
    <p:notesMasterId r:id="rId6"/>
  </p:notesMasterIdLst>
  <p:handoutMasterIdLst>
    <p:handoutMasterId r:id="rId7"/>
  </p:handoutMasterIdLst>
  <p:sldIdLst>
    <p:sldId id="286" r:id="rId5"/>
  </p:sldIdLst>
  <p:sldSz cx="12192000" cy="6858000"/>
  <p:notesSz cx="6858000" cy="9144000"/>
  <p:custDataLst>
    <p:tags r:id="rId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Slides" id="{A822CB5E-393A-4E46-AB46-E04D86C7A43B}">
          <p14:sldIdLst>
            <p14:sldId id="286"/>
          </p14:sldIdLst>
        </p14:section>
      </p14:sectionLst>
    </p:ext>
    <p:ext uri="{EFAFB233-063F-42B5-8137-9DF3F51BA10A}">
      <p15:sldGuideLst xmlns:p15="http://schemas.microsoft.com/office/powerpoint/2012/main">
        <p15:guide id="1" orient="horz" pos="2137" userDrawn="1">
          <p15:clr>
            <a:srgbClr val="A4A3A4"/>
          </p15:clr>
        </p15:guide>
        <p15:guide id="2" pos="413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300"/>
    <a:srgbClr val="F2F2F2"/>
    <a:srgbClr val="E0E0E0"/>
    <a:srgbClr val="DC202E"/>
    <a:srgbClr val="FFFFFF"/>
    <a:srgbClr val="C0C0C0"/>
    <a:srgbClr val="A0A0A0"/>
    <a:srgbClr val="707070"/>
    <a:srgbClr val="404040"/>
    <a:srgbClr val="00000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1397F8-9664-496D-8C2F-10D95B96FFFF}" v="3" dt="2020-07-24T10:47:01.6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73" autoAdjust="0"/>
    <p:restoredTop sz="97520" autoAdjust="0"/>
  </p:normalViewPr>
  <p:slideViewPr>
    <p:cSldViewPr snapToGrid="0" snapToObjects="1" showGuides="1">
      <p:cViewPr varScale="1">
        <p:scale>
          <a:sx n="70" d="100"/>
          <a:sy n="70" d="100"/>
        </p:scale>
        <p:origin x="640" y="56"/>
      </p:cViewPr>
      <p:guideLst>
        <p:guide orient="horz" pos="2137"/>
        <p:guide pos="4135"/>
      </p:guideLst>
    </p:cSldViewPr>
  </p:slideViewPr>
  <p:notesTextViewPr>
    <p:cViewPr>
      <p:scale>
        <a:sx n="3" d="2"/>
        <a:sy n="3" d="2"/>
      </p:scale>
      <p:origin x="0" y="0"/>
    </p:cViewPr>
  </p:notesTextViewPr>
  <p:sorterViewPr>
    <p:cViewPr varScale="1">
      <p:scale>
        <a:sx n="100" d="100"/>
        <a:sy n="100" d="100"/>
      </p:scale>
      <p:origin x="0" y="-6990"/>
    </p:cViewPr>
  </p:sorterViewPr>
  <p:notesViewPr>
    <p:cSldViewPr snapToGrid="0" snapToObjects="1" showGuides="1">
      <p:cViewPr varScale="1">
        <p:scale>
          <a:sx n="84" d="100"/>
          <a:sy n="84" d="100"/>
        </p:scale>
        <p:origin x="382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 Borgne, Michel" userId="4d44c471-2696-43bf-a939-d63862f9f802" providerId="ADAL" clId="{99283D80-647A-47EF-8BC3-A79CB97452AA}"/>
    <pc:docChg chg="undo custSel modSld delSection">
      <pc:chgData name="Le Borgne, Michel" userId="4d44c471-2696-43bf-a939-d63862f9f802" providerId="ADAL" clId="{99283D80-647A-47EF-8BC3-A79CB97452AA}" dt="2020-07-24T14:55:02.608" v="1633" actId="18676"/>
      <pc:docMkLst>
        <pc:docMk/>
      </pc:docMkLst>
      <pc:sldChg chg="addSp modSp">
        <pc:chgData name="Le Borgne, Michel" userId="4d44c471-2696-43bf-a939-d63862f9f802" providerId="ADAL" clId="{99283D80-647A-47EF-8BC3-A79CB97452AA}" dt="2020-07-24T10:47:36.404" v="1629" actId="1076"/>
        <pc:sldMkLst>
          <pc:docMk/>
          <pc:sldMk cId="2571172284" sldId="286"/>
        </pc:sldMkLst>
        <pc:spChg chg="mod">
          <ac:chgData name="Le Borgne, Michel" userId="4d44c471-2696-43bf-a939-d63862f9f802" providerId="ADAL" clId="{99283D80-647A-47EF-8BC3-A79CB97452AA}" dt="2020-07-24T10:37:22.655" v="643" actId="20577"/>
          <ac:spMkLst>
            <pc:docMk/>
            <pc:sldMk cId="2571172284" sldId="286"/>
            <ac:spMk id="3" creationId="{64D5EE48-EE08-4D89-AC25-923735F324D4}"/>
          </ac:spMkLst>
        </pc:spChg>
        <pc:spChg chg="add mod">
          <ac:chgData name="Le Borgne, Michel" userId="4d44c471-2696-43bf-a939-d63862f9f802" providerId="ADAL" clId="{99283D80-647A-47EF-8BC3-A79CB97452AA}" dt="2020-07-24T10:47:36.404" v="1629" actId="1076"/>
          <ac:spMkLst>
            <pc:docMk/>
            <pc:sldMk cId="2571172284" sldId="286"/>
            <ac:spMk id="7" creationId="{97212EC5-7E2D-4EEF-9FF3-6F4FDF9D8CB1}"/>
          </ac:spMkLst>
        </pc:spChg>
        <pc:spChg chg="mod">
          <ac:chgData name="Le Borgne, Michel" userId="4d44c471-2696-43bf-a939-d63862f9f802" providerId="ADAL" clId="{99283D80-647A-47EF-8BC3-A79CB97452AA}" dt="2020-07-24T10:34:35.238" v="162" actId="20577"/>
          <ac:spMkLst>
            <pc:docMk/>
            <pc:sldMk cId="2571172284" sldId="286"/>
            <ac:spMk id="49" creationId="{27B18F50-1453-E949-BF74-5ACE9C95E3CD}"/>
          </ac:spMkLst>
        </pc:spChg>
        <pc:spChg chg="mod">
          <ac:chgData name="Le Borgne, Michel" userId="4d44c471-2696-43bf-a939-d63862f9f802" providerId="ADAL" clId="{99283D80-647A-47EF-8BC3-A79CB97452AA}" dt="2020-07-24T10:42:23.763" v="1478" actId="14100"/>
          <ac:spMkLst>
            <pc:docMk/>
            <pc:sldMk cId="2571172284" sldId="286"/>
            <ac:spMk id="54" creationId="{3E77DE6C-6483-0842-996C-2CC3B996E4C1}"/>
          </ac:spMkLst>
        </pc:spChg>
        <pc:spChg chg="mod">
          <ac:chgData name="Le Borgne, Michel" userId="4d44c471-2696-43bf-a939-d63862f9f802" providerId="ADAL" clId="{99283D80-647A-47EF-8BC3-A79CB97452AA}" dt="2020-07-24T10:42:17.495" v="1477" actId="20577"/>
          <ac:spMkLst>
            <pc:docMk/>
            <pc:sldMk cId="2571172284" sldId="286"/>
            <ac:spMk id="59" creationId="{CDD7D59B-E5D9-3C40-9439-06225FC77389}"/>
          </ac:spMkLst>
        </pc:spChg>
        <pc:spChg chg="mod">
          <ac:chgData name="Le Borgne, Michel" userId="4d44c471-2696-43bf-a939-d63862f9f802" providerId="ADAL" clId="{99283D80-647A-47EF-8BC3-A79CB97452AA}" dt="2020-07-24T10:43:21.013" v="1572" actId="20577"/>
          <ac:spMkLst>
            <pc:docMk/>
            <pc:sldMk cId="2571172284" sldId="286"/>
            <ac:spMk id="61" creationId="{EB862508-357E-504C-9666-6196F64435B3}"/>
          </ac:spMkLst>
        </pc:spChg>
        <pc:picChg chg="add mod">
          <ac:chgData name="Le Borgne, Michel" userId="4d44c471-2696-43bf-a939-d63862f9f802" providerId="ADAL" clId="{99283D80-647A-47EF-8BC3-A79CB97452AA}" dt="2020-07-24T10:47:28.435" v="1628" actId="1076"/>
          <ac:picMkLst>
            <pc:docMk/>
            <pc:sldMk cId="2571172284" sldId="286"/>
            <ac:picMk id="2" creationId="{5B49BF9C-C248-4FA5-9E35-7B7807D39223}"/>
          </ac:picMkLst>
        </pc:picChg>
        <pc:picChg chg="mod">
          <ac:chgData name="Le Borgne, Michel" userId="4d44c471-2696-43bf-a939-d63862f9f802" providerId="ADAL" clId="{99283D80-647A-47EF-8BC3-A79CB97452AA}" dt="2020-07-24T10:46:26.390" v="1589" actId="1076"/>
          <ac:picMkLst>
            <pc:docMk/>
            <pc:sldMk cId="2571172284" sldId="286"/>
            <ac:picMk id="8" creationId="{EFEB9177-53BE-7D41-9961-653F82CBAA21}"/>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598721-3323-42CB-96FB-C6D7D9D2061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12FF977-0234-4542-94AE-376F45A8E77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726CFF9-B101-4D5A-AE5F-81BC4D91C170}" type="datetimeFigureOut">
              <a:rPr lang="en-US" smtClean="0"/>
              <a:t>7/24/2020</a:t>
            </a:fld>
            <a:endParaRPr lang="en-US"/>
          </a:p>
        </p:txBody>
      </p:sp>
      <p:sp>
        <p:nvSpPr>
          <p:cNvPr id="4" name="Footer Placeholder 3">
            <a:extLst>
              <a:ext uri="{FF2B5EF4-FFF2-40B4-BE49-F238E27FC236}">
                <a16:creationId xmlns:a16="http://schemas.microsoft.com/office/drawing/2014/main" id="{692DC7A7-567A-4A18-A303-6ED5E91C67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DC55533-4890-43A5-8A14-C9DE3F25618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C57C73-0239-4725-8F06-3E607150BC40}" type="slidenum">
              <a:rPr lang="en-US" smtClean="0"/>
              <a:t>‹#›</a:t>
            </a:fld>
            <a:endParaRPr lang="en-US"/>
          </a:p>
        </p:txBody>
      </p:sp>
    </p:spTree>
    <p:extLst>
      <p:ext uri="{BB962C8B-B14F-4D97-AF65-F5344CB8AC3E}">
        <p14:creationId xmlns:p14="http://schemas.microsoft.com/office/powerpoint/2010/main" val="95895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0AA0C4-695F-4136-A1C4-C28E233376CC}" type="datetimeFigureOut">
              <a:rPr lang="en-US" smtClean="0"/>
              <a:t>7/24/2020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70284F-7E88-4545-9BB2-221688BE3F3A}" type="slidenum">
              <a:rPr lang="en-US" smtClean="0"/>
              <a:t>‹#›</a:t>
            </a:fld>
            <a:endParaRPr lang="en-US"/>
          </a:p>
        </p:txBody>
      </p:sp>
    </p:spTree>
    <p:extLst>
      <p:ext uri="{BB962C8B-B14F-4D97-AF65-F5344CB8AC3E}">
        <p14:creationId xmlns:p14="http://schemas.microsoft.com/office/powerpoint/2010/main" val="1115178273"/>
      </p:ext>
    </p:extLst>
  </p:cSld>
  <p:clrMap bg1="lt1" tx1="dk1" bg2="lt2" tx2="dk2" accent1="accent1" accent2="accent2" accent3="accent3" accent4="accent4" accent5="accent5" accent6="accent6" hlink="hlink" folHlink="folHlink"/>
  <p:notesStyle>
    <a:lvl1pPr marL="0" algn="l" defTabSz="914400" rtl="0" eaLnBrk="1" latinLnBrk="0" hangingPunct="1">
      <a:spcAft>
        <a:spcPts val="600"/>
      </a:spcAft>
      <a:defRPr sz="1200" b="1" kern="1200">
        <a:solidFill>
          <a:schemeClr val="tx1"/>
        </a:solidFill>
        <a:latin typeface="+mn-lt"/>
        <a:ea typeface="+mn-ea"/>
        <a:cs typeface="+mn-cs"/>
      </a:defRPr>
    </a:lvl1pPr>
    <a:lvl2pPr marL="0" indent="0" algn="l" defTabSz="914400" rtl="0" eaLnBrk="1" latinLnBrk="0" hangingPunct="1">
      <a:spcAft>
        <a:spcPts val="600"/>
      </a:spcAft>
      <a:defRPr sz="1200" kern="1200">
        <a:solidFill>
          <a:schemeClr val="tx1"/>
        </a:solidFill>
        <a:latin typeface="+mn-lt"/>
        <a:ea typeface="+mn-ea"/>
        <a:cs typeface="+mn-cs"/>
      </a:defRPr>
    </a:lvl2pPr>
    <a:lvl3pPr marL="171450" indent="-17145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defRPr>
    </a:lvl3pPr>
    <a:lvl4pPr marL="400050" indent="-171450" algn="l" defTabSz="914400" rtl="0" eaLnBrk="1" latinLnBrk="0" hangingPunct="1">
      <a:spcAft>
        <a:spcPts val="600"/>
      </a:spcAft>
      <a:buFont typeface="Arial" panose="020B0604020202020204" pitchFamily="34" charset="0"/>
      <a:buChar char="‒"/>
      <a:defRPr sz="1000" kern="1200">
        <a:solidFill>
          <a:schemeClr val="tx1"/>
        </a:solidFill>
        <a:latin typeface="+mn-lt"/>
        <a:ea typeface="+mn-ea"/>
        <a:cs typeface="+mn-cs"/>
      </a:defRPr>
    </a:lvl4pPr>
    <a:lvl5pPr marL="630238" indent="-171450" algn="l" defTabSz="914400" rtl="0" eaLnBrk="1" latinLnBrk="0" hangingPunct="1">
      <a:spcAft>
        <a:spcPts val="600"/>
      </a:spcAft>
      <a:buFont typeface="Arial" panose="020B0604020202020204" pitchFamily="34" charset="0"/>
      <a:buChar char="•"/>
      <a:defRPr sz="9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6.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tags" Target="../tags/tag3.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tags" Target="../tags/tag5.xml"/><Relationship Id="rId7" Type="http://schemas.openxmlformats.org/officeDocument/2006/relationships/image" Target="../media/image7.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tags" Target="../tags/tag7.xml"/><Relationship Id="rId7" Type="http://schemas.openxmlformats.org/officeDocument/2006/relationships/image" Target="../media/image7.png"/><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tags" Target="../tags/tag9.xml"/><Relationship Id="rId7" Type="http://schemas.openxmlformats.org/officeDocument/2006/relationships/image" Target="../media/image7.png"/><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Pic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9632D-2F70-4D0E-B737-ACF4A2DDEB26}"/>
              </a:ext>
            </a:extLst>
          </p:cNvPr>
          <p:cNvSpPr>
            <a:spLocks noGrp="1"/>
          </p:cNvSpPr>
          <p:nvPr>
            <p:ph type="ctrTitle"/>
          </p:nvPr>
        </p:nvSpPr>
        <p:spPr>
          <a:xfrm>
            <a:off x="495300" y="1409700"/>
            <a:ext cx="8382000" cy="2019300"/>
          </a:xfrm>
        </p:spPr>
        <p:txBody>
          <a:bodyPr tIns="0" anchor="t"/>
          <a:lstStyle>
            <a:lvl1pPr algn="l">
              <a:lnSpc>
                <a:spcPct val="100000"/>
              </a:lnSpc>
              <a:defRPr sz="4400" b="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D7C3F44-5413-48F1-ACBF-6BEAE9CA81A1}"/>
              </a:ext>
            </a:extLst>
          </p:cNvPr>
          <p:cNvSpPr>
            <a:spLocks noGrp="1"/>
          </p:cNvSpPr>
          <p:nvPr>
            <p:ph type="subTitle" idx="1" hasCustomPrompt="1"/>
          </p:nvPr>
        </p:nvSpPr>
        <p:spPr>
          <a:xfrm>
            <a:off x="495300" y="3848100"/>
            <a:ext cx="5600700" cy="892017"/>
          </a:xfrm>
        </p:spPr>
        <p:txBody>
          <a:bodyPr tIns="0" bIns="182880" anchor="t" anchorCtr="0"/>
          <a:lstStyle>
            <a:lvl1pPr marL="0" indent="0" algn="l">
              <a:spcAft>
                <a:spcPts val="0"/>
              </a:spcAft>
              <a:buNone/>
              <a:defRPr sz="1600" b="0" cap="all" baseline="0">
                <a:latin typeface="+mj-lt"/>
              </a:defRPr>
            </a:lvl1pPr>
            <a:lvl2pPr marL="0" indent="0" algn="l">
              <a:spcAft>
                <a:spcPts val="1200"/>
              </a:spcAft>
              <a:buNone/>
              <a:defRPr sz="1600" b="1" cap="all" baseline="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 Name</a:t>
            </a:r>
          </a:p>
          <a:p>
            <a:pPr lvl="1"/>
            <a:r>
              <a:rPr lang="en-US" dirty="0"/>
              <a:t>Presenter’s Title</a:t>
            </a:r>
          </a:p>
        </p:txBody>
      </p:sp>
      <p:sp>
        <p:nvSpPr>
          <p:cNvPr id="4" name="Date Placeholder 3">
            <a:extLst>
              <a:ext uri="{FF2B5EF4-FFF2-40B4-BE49-F238E27FC236}">
                <a16:creationId xmlns:a16="http://schemas.microsoft.com/office/drawing/2014/main" id="{F3C79F04-7833-4562-B8D1-AC0341D757FA}"/>
              </a:ext>
            </a:extLst>
          </p:cNvPr>
          <p:cNvSpPr>
            <a:spLocks noGrp="1"/>
          </p:cNvSpPr>
          <p:nvPr>
            <p:ph type="dt" sz="half" idx="10"/>
          </p:nvPr>
        </p:nvSpPr>
        <p:spPr>
          <a:xfrm>
            <a:off x="495300" y="499811"/>
            <a:ext cx="2743200" cy="365125"/>
          </a:xfrm>
          <a:prstGeom prst="rect">
            <a:avLst/>
          </a:prstGeom>
        </p:spPr>
        <p:txBody>
          <a:bodyPr lIns="0" tIns="0" rIns="0" bIns="0" anchor="t"/>
          <a:lstStyle>
            <a:lvl1pPr>
              <a:defRPr sz="1600" b="1">
                <a:latin typeface="+mn-lt"/>
              </a:defRPr>
            </a:lvl1pPr>
          </a:lstStyle>
          <a:p>
            <a:endParaRPr lang="en-US" dirty="0"/>
          </a:p>
        </p:txBody>
      </p:sp>
      <p:pic>
        <p:nvPicPr>
          <p:cNvPr id="8" name="Graphic 7">
            <a:extLst>
              <a:ext uri="{FF2B5EF4-FFF2-40B4-BE49-F238E27FC236}">
                <a16:creationId xmlns:a16="http://schemas.microsoft.com/office/drawing/2014/main" id="{07D801B6-A973-4D6D-8431-BA0D1481B3CF}"/>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98212" y="6008332"/>
            <a:ext cx="2444600" cy="457200"/>
          </a:xfrm>
          <a:prstGeom prst="rect">
            <a:avLst/>
          </a:prstGeom>
        </p:spPr>
      </p:pic>
    </p:spTree>
    <p:extLst>
      <p:ext uri="{BB962C8B-B14F-4D97-AF65-F5344CB8AC3E}">
        <p14:creationId xmlns:p14="http://schemas.microsoft.com/office/powerpoint/2010/main" val="820308065"/>
      </p:ext>
    </p:extLst>
  </p:cSld>
  <p:clrMapOvr>
    <a:masterClrMapping/>
  </p:clrMapOvr>
  <p:extLst>
    <p:ext uri="{DCECCB84-F9BA-43D5-87BE-67443E8EF086}">
      <p15:sldGuideLst xmlns:p15="http://schemas.microsoft.com/office/powerpoint/2012/main">
        <p15:guide id="1" pos="5592" userDrawn="1">
          <p15:clr>
            <a:srgbClr val="FBAE40"/>
          </p15:clr>
        </p15:guide>
        <p15:guide id="2" orient="horz" pos="321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D926425-8E0A-4F19-95F9-2CCCC40F8397}"/>
              </a:ext>
            </a:extLst>
          </p:cNvPr>
          <p:cNvGraphicFramePr>
            <a:graphicFrameLocks noChangeAspect="1"/>
          </p:cNvGraphicFramePr>
          <p:nvPr userDrawn="1">
            <p:custDataLst>
              <p:tags r:id="rId2"/>
            </p:custDataLst>
            <p:extLst>
              <p:ext uri="{D42A27DB-BD31-4B8C-83A1-F6EECF244321}">
                <p14:modId xmlns:p14="http://schemas.microsoft.com/office/powerpoint/2010/main" val="26696586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Slide" r:id="rId5" imgW="347" imgH="348" progId="TCLayout.ActiveDocument.1">
                  <p:embed/>
                </p:oleObj>
              </mc:Choice>
              <mc:Fallback>
                <p:oleObj name="think-cell Slide" r:id="rId5" imgW="347" imgH="348" progId="TCLayout.ActiveDocument.1">
                  <p:embed/>
                  <p:pic>
                    <p:nvPicPr>
                      <p:cNvPr id="5" name="Object 4" hidden="1">
                        <a:extLst>
                          <a:ext uri="{FF2B5EF4-FFF2-40B4-BE49-F238E27FC236}">
                            <a16:creationId xmlns:a16="http://schemas.microsoft.com/office/drawing/2014/main" id="{7D926425-8E0A-4F19-95F9-2CCCC40F839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94E27FC-0EBE-49F1-BF4C-F70FB47B782E}"/>
              </a:ext>
            </a:extLst>
          </p:cNvPr>
          <p:cNvSpPr/>
          <p:nvPr userDrawn="1">
            <p:custDataLst>
              <p:tags r:id="rId3"/>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000" b="0" i="0" baseline="0" dirty="0" err="1">
              <a:solidFill>
                <a:schemeClr val="tx1"/>
              </a:solidFill>
              <a:latin typeface="Arial Black" panose="020B0A04020102020204" pitchFamily="34" charset="0"/>
              <a:ea typeface="+mj-ea"/>
              <a:cs typeface="+mj-cs"/>
              <a:sym typeface="Arial Black" panose="020B0A04020102020204" pitchFamily="34" charset="0"/>
            </a:endParaRPr>
          </a:p>
        </p:txBody>
      </p:sp>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a:xfrm>
            <a:off x="495299" y="495299"/>
            <a:ext cx="11201401" cy="615553"/>
          </a:xfrm>
        </p:spPr>
        <p:txBody>
          <a:bodyPr wrap="square">
            <a:spAutoFit/>
          </a:bodyPr>
          <a:lstStyle>
            <a:lvl1pPr>
              <a:defRPr sz="4000">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FCBDF14-DE64-4CDC-8651-F845B5598829}"/>
              </a:ext>
            </a:extLst>
          </p:cNvPr>
          <p:cNvSpPr>
            <a:spLocks noGrp="1"/>
          </p:cNvSpPr>
          <p:nvPr>
            <p:ph idx="1"/>
          </p:nvPr>
        </p:nvSpPr>
        <p:spPr>
          <a:xfrm>
            <a:off x="495300" y="1409701"/>
            <a:ext cx="5372100" cy="4457700"/>
          </a:xfrm>
        </p:spPr>
        <p:txBody>
          <a:bodyPr wrap="square"/>
          <a:lstStyle>
            <a:lvl1pPr marL="457200" indent="-457200">
              <a:spcBef>
                <a:spcPts val="600"/>
              </a:spcBef>
              <a:buClr>
                <a:schemeClr val="accent1"/>
              </a:buClr>
              <a:buFont typeface="+mj-lt"/>
              <a:buAutoNum type="arabicPeriod"/>
              <a:defRPr sz="2400"/>
            </a:lvl1pPr>
            <a:lvl2pPr marL="457200" indent="0">
              <a:defRPr sz="2400"/>
            </a:lvl2pPr>
            <a:lvl3pPr marL="685800" indent="-228600">
              <a:defRPr sz="2000"/>
            </a:lvl3pPr>
            <a:lvl4pPr marL="1028700" indent="-228600">
              <a:defRPr sz="1800"/>
            </a:lvl4pPr>
            <a:lvl5pPr>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a:p>
        </p:txBody>
      </p:sp>
      <p:sp>
        <p:nvSpPr>
          <p:cNvPr id="8" name="Content Placeholder 2">
            <a:extLst>
              <a:ext uri="{FF2B5EF4-FFF2-40B4-BE49-F238E27FC236}">
                <a16:creationId xmlns:a16="http://schemas.microsoft.com/office/drawing/2014/main" id="{081AB863-6602-411C-B695-D0F3F7473088}"/>
              </a:ext>
            </a:extLst>
          </p:cNvPr>
          <p:cNvSpPr>
            <a:spLocks noGrp="1"/>
          </p:cNvSpPr>
          <p:nvPr>
            <p:ph idx="13"/>
          </p:nvPr>
        </p:nvSpPr>
        <p:spPr>
          <a:xfrm>
            <a:off x="6324600" y="1409701"/>
            <a:ext cx="5372100" cy="4457700"/>
          </a:xfrm>
        </p:spPr>
        <p:txBody>
          <a:bodyPr wrap="square"/>
          <a:lstStyle>
            <a:lvl1pPr marL="457200" indent="-457200">
              <a:spcBef>
                <a:spcPts val="600"/>
              </a:spcBef>
              <a:buClr>
                <a:schemeClr val="accent1"/>
              </a:buClr>
              <a:buFont typeface="+mj-lt"/>
              <a:buAutoNum type="arabicPeriod"/>
              <a:defRPr sz="2400"/>
            </a:lvl1pPr>
            <a:lvl2pPr marL="457200" indent="0">
              <a:defRPr sz="2400"/>
            </a:lvl2pPr>
            <a:lvl3pPr marL="685800" indent="-228600">
              <a:defRPr sz="2000"/>
            </a:lvl3pPr>
            <a:lvl4pPr marL="1028700" indent="-228600">
              <a:defRPr sz="1800"/>
            </a:lvl4pPr>
            <a:lvl5pPr>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14756299"/>
      </p:ext>
    </p:extLst>
  </p:cSld>
  <p:clrMapOvr>
    <a:masterClrMapping/>
  </p:clrMapOvr>
  <p:extLst>
    <p:ext uri="{DCECCB84-F9BA-43D5-87BE-67443E8EF086}">
      <p15:sldGuideLst xmlns:p15="http://schemas.microsoft.com/office/powerpoint/2012/main">
        <p15:guide id="2" pos="3696">
          <p15:clr>
            <a:srgbClr val="FBAE40"/>
          </p15:clr>
        </p15:guide>
        <p15:guide id="3" pos="398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XL Content Gray">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a:xfrm>
            <a:off x="495299" y="495300"/>
            <a:ext cx="8382001" cy="5372100"/>
          </a:xfrm>
        </p:spPr>
        <p:txBody>
          <a:bodyPr tIns="0"/>
          <a:lstStyle>
            <a:lvl1pPr>
              <a:lnSpc>
                <a:spcPct val="90000"/>
              </a:lnSpc>
              <a:defRPr sz="8800" b="0">
                <a:solidFill>
                  <a:schemeClr val="bg1"/>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lvl1pPr>
              <a:defRPr>
                <a:solidFill>
                  <a:schemeClr val="bg1"/>
                </a:solidFill>
              </a:defRPr>
            </a:lvl1pPr>
          </a:lstStyle>
          <a:p>
            <a:fld id="{7B94EC18-1D2B-4535-B738-0E53AFE26620}" type="slidenum">
              <a:rPr lang="en-US" smtClean="0"/>
              <a:pPr/>
              <a:t>‹#›</a:t>
            </a:fld>
            <a:endParaRPr lang="en-US"/>
          </a:p>
        </p:txBody>
      </p:sp>
      <p:sp>
        <p:nvSpPr>
          <p:cNvPr id="7" name="Rectangle 23">
            <a:extLst>
              <a:ext uri="{FF2B5EF4-FFF2-40B4-BE49-F238E27FC236}">
                <a16:creationId xmlns:a16="http://schemas.microsoft.com/office/drawing/2014/main" id="{4A2922BA-AA7B-49A4-BAC5-FF5A045498CE}"/>
              </a:ext>
            </a:extLst>
          </p:cNvPr>
          <p:cNvSpPr>
            <a:spLocks noChangeArrowheads="1"/>
          </p:cNvSpPr>
          <p:nvPr userDrawn="1"/>
        </p:nvSpPr>
        <p:spPr bwMode="auto">
          <a:xfrm>
            <a:off x="6594837" y="6478016"/>
            <a:ext cx="4118435" cy="215444"/>
          </a:xfrm>
          <a:prstGeom prst="rect">
            <a:avLst/>
          </a:prstGeom>
          <a:noFill/>
          <a:ln>
            <a:noFill/>
          </a:ln>
        </p:spPr>
        <p:txBody>
          <a:bodyPr wrap="none" lIns="0" tIns="0" rIns="0" bIns="0" anchor="b">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800" dirty="0">
                <a:solidFill>
                  <a:schemeClr val="bg1"/>
                </a:solidFill>
                <a:latin typeface="+mn-lt"/>
                <a:cs typeface="Arial" panose="020B0604020202020204" pitchFamily="34" charset="0"/>
              </a:rPr>
              <a:t>Honeywell Confidential - ©2019 by Honeywell International Inc. All rights reserved.</a:t>
            </a:r>
          </a:p>
        </p:txBody>
      </p:sp>
    </p:spTree>
    <p:extLst>
      <p:ext uri="{BB962C8B-B14F-4D97-AF65-F5344CB8AC3E}">
        <p14:creationId xmlns:p14="http://schemas.microsoft.com/office/powerpoint/2010/main" val="1712632329"/>
      </p:ext>
    </p:extLst>
  </p:cSld>
  <p:clrMapOvr>
    <a:masterClrMapping/>
  </p:clrMapOvr>
  <p:extLst>
    <p:ext uri="{DCECCB84-F9BA-43D5-87BE-67443E8EF086}">
      <p15:sldGuideLst xmlns:p15="http://schemas.microsoft.com/office/powerpoint/2012/main">
        <p15:guide id="2" pos="559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arge Content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a:xfrm>
            <a:off x="495299" y="495300"/>
            <a:ext cx="5372101" cy="5372100"/>
          </a:xfrm>
        </p:spPr>
        <p:txBody>
          <a:bodyPr/>
          <a:lstStyle>
            <a:lvl1pPr>
              <a:lnSpc>
                <a:spcPct val="100000"/>
              </a:lnSpc>
              <a:defRPr sz="3600"/>
            </a:lvl1pPr>
          </a:lstStyle>
          <a:p>
            <a:r>
              <a:rPr lang="en-US"/>
              <a:t>Click to edit Master title style</a:t>
            </a:r>
            <a:endParaRPr lang="en-US" dirty="0"/>
          </a:p>
        </p:txBody>
      </p:sp>
      <p:sp>
        <p:nvSpPr>
          <p:cNvPr id="7" name="Picture Placeholder 6">
            <a:extLst>
              <a:ext uri="{FF2B5EF4-FFF2-40B4-BE49-F238E27FC236}">
                <a16:creationId xmlns:a16="http://schemas.microsoft.com/office/drawing/2014/main" id="{1C99F7BE-26E0-43EC-B648-2436C3A3F962}"/>
              </a:ext>
            </a:extLst>
          </p:cNvPr>
          <p:cNvSpPr>
            <a:spLocks noGrp="1"/>
          </p:cNvSpPr>
          <p:nvPr>
            <p:ph type="pic" sz="quarter" idx="13"/>
          </p:nvPr>
        </p:nvSpPr>
        <p:spPr>
          <a:xfrm>
            <a:off x="6324600" y="0"/>
            <a:ext cx="5867400" cy="6858000"/>
          </a:xfrm>
          <a:pattFill prst="wdUpDiag">
            <a:fgClr>
              <a:schemeClr val="bg2"/>
            </a:fgClr>
            <a:bgClr>
              <a:schemeClr val="bg1"/>
            </a:bgClr>
          </a:pattFill>
        </p:spPr>
        <p:txBody>
          <a:bodyPr/>
          <a:lstStyle/>
          <a:p>
            <a:r>
              <a:rPr lang="en-US"/>
              <a:t>Click icon to add picture</a:t>
            </a:r>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lvl1pPr>
              <a:defRPr>
                <a:solidFill>
                  <a:schemeClr val="tx1"/>
                </a:solidFill>
              </a:defRPr>
            </a:lvl1pPr>
          </a:lstStyle>
          <a:p>
            <a:fld id="{7B94EC18-1D2B-4535-B738-0E53AFE26620}" type="slidenum">
              <a:rPr lang="en-US" smtClean="0"/>
              <a:pPr/>
              <a:t>‹#›</a:t>
            </a:fld>
            <a:endParaRPr lang="en-US"/>
          </a:p>
        </p:txBody>
      </p:sp>
    </p:spTree>
    <p:extLst>
      <p:ext uri="{BB962C8B-B14F-4D97-AF65-F5344CB8AC3E}">
        <p14:creationId xmlns:p14="http://schemas.microsoft.com/office/powerpoint/2010/main" val="889829019"/>
      </p:ext>
    </p:extLst>
  </p:cSld>
  <p:clrMapOvr>
    <a:masterClrMapping/>
  </p:clrMapOvr>
  <p:extLst>
    <p:ext uri="{DCECCB84-F9BA-43D5-87BE-67443E8EF086}">
      <p15:sldGuideLst xmlns:p15="http://schemas.microsoft.com/office/powerpoint/2012/main">
        <p15:guide id="1" pos="3696" userDrawn="1">
          <p15:clr>
            <a:srgbClr val="FBAE40"/>
          </p15:clr>
        </p15:guide>
        <p15:guide id="2" pos="398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arge Content Dark">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a:xfrm>
            <a:off x="495299" y="495300"/>
            <a:ext cx="5372101" cy="5372100"/>
          </a:xfrm>
        </p:spPr>
        <p:txBody>
          <a:bodyPr/>
          <a:lstStyle>
            <a:lvl1pPr>
              <a:defRPr sz="3600">
                <a:solidFill>
                  <a:schemeClr val="bg1"/>
                </a:solidFill>
              </a:defRPr>
            </a:lvl1pPr>
          </a:lstStyle>
          <a:p>
            <a:r>
              <a:rPr lang="en-US"/>
              <a:t>Click to edit Master title style</a:t>
            </a:r>
            <a:endParaRPr lang="en-US" dirty="0"/>
          </a:p>
        </p:txBody>
      </p:sp>
      <p:sp>
        <p:nvSpPr>
          <p:cNvPr id="7" name="Picture Placeholder 6">
            <a:extLst>
              <a:ext uri="{FF2B5EF4-FFF2-40B4-BE49-F238E27FC236}">
                <a16:creationId xmlns:a16="http://schemas.microsoft.com/office/drawing/2014/main" id="{1C99F7BE-26E0-43EC-B648-2436C3A3F962}"/>
              </a:ext>
            </a:extLst>
          </p:cNvPr>
          <p:cNvSpPr>
            <a:spLocks noGrp="1"/>
          </p:cNvSpPr>
          <p:nvPr>
            <p:ph type="pic" sz="quarter" idx="13"/>
          </p:nvPr>
        </p:nvSpPr>
        <p:spPr>
          <a:xfrm>
            <a:off x="6324600" y="0"/>
            <a:ext cx="5867400" cy="6858000"/>
          </a:xfrm>
          <a:pattFill prst="wdUpDiag">
            <a:fgClr>
              <a:schemeClr val="bg2"/>
            </a:fgClr>
            <a:bgClr>
              <a:schemeClr val="bg1"/>
            </a:bgClr>
          </a:pattFill>
        </p:spPr>
        <p:txBody>
          <a:bodyPr/>
          <a:lstStyle/>
          <a:p>
            <a:r>
              <a:rPr lang="en-US"/>
              <a:t>Click icon to add picture</a:t>
            </a:r>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lvl1pPr>
              <a:defRPr>
                <a:solidFill>
                  <a:schemeClr val="bg1"/>
                </a:solidFill>
              </a:defRPr>
            </a:lvl1pPr>
          </a:lstStyle>
          <a:p>
            <a:fld id="{7B94EC18-1D2B-4535-B738-0E53AFE26620}" type="slidenum">
              <a:rPr lang="en-US" smtClean="0"/>
              <a:pPr/>
              <a:t>‹#›</a:t>
            </a:fld>
            <a:endParaRPr lang="en-US"/>
          </a:p>
        </p:txBody>
      </p:sp>
    </p:spTree>
    <p:extLst>
      <p:ext uri="{BB962C8B-B14F-4D97-AF65-F5344CB8AC3E}">
        <p14:creationId xmlns:p14="http://schemas.microsoft.com/office/powerpoint/2010/main" val="3707526015"/>
      </p:ext>
    </p:extLst>
  </p:cSld>
  <p:clrMapOvr>
    <a:masterClrMapping/>
  </p:clrMapOvr>
  <p:extLst>
    <p:ext uri="{DCECCB84-F9BA-43D5-87BE-67443E8EF086}">
      <p15:sldGuideLst xmlns:p15="http://schemas.microsoft.com/office/powerpoint/2012/main">
        <p15:guide id="1" pos="3696">
          <p15:clr>
            <a:srgbClr val="FBAE40"/>
          </p15:clr>
        </p15:guide>
        <p15:guide id="2" pos="398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FCBDF14-DE64-4CDC-8651-F845B559882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a:p>
        </p:txBody>
      </p:sp>
      <p:sp>
        <p:nvSpPr>
          <p:cNvPr id="8" name="Text Placeholder 6">
            <a:extLst>
              <a:ext uri="{FF2B5EF4-FFF2-40B4-BE49-F238E27FC236}">
                <a16:creationId xmlns:a16="http://schemas.microsoft.com/office/drawing/2014/main" id="{50F7696B-AED7-4649-B1BE-83104AF7ADDD}"/>
              </a:ext>
            </a:extLst>
          </p:cNvPr>
          <p:cNvSpPr>
            <a:spLocks noGrp="1" noChangeAspect="1"/>
          </p:cNvSpPr>
          <p:nvPr>
            <p:ph type="body" sz="quarter" idx="16" hasCustomPrompt="1"/>
          </p:nvPr>
        </p:nvSpPr>
        <p:spPr>
          <a:xfrm>
            <a:off x="-1" y="5867400"/>
            <a:ext cx="12192000" cy="495299"/>
          </a:xfrm>
          <a:solidFill>
            <a:srgbClr val="DC202E"/>
          </a:solidFill>
        </p:spPr>
        <p:txBody>
          <a:bodyPr lIns="493776" tIns="45720" rIns="493776" bIns="45720" anchor="ctr" anchorCtr="0">
            <a:noAutofit/>
          </a:bodyPr>
          <a:lstStyle>
            <a:lvl1pPr algn="ctr">
              <a:lnSpc>
                <a:spcPct val="90000"/>
              </a:lnSpc>
              <a:spcAft>
                <a:spcPts val="0"/>
              </a:spcAft>
              <a:defRPr sz="2400">
                <a:solidFill>
                  <a:schemeClr val="bg1"/>
                </a:solidFill>
              </a:defRPr>
            </a:lvl1pPr>
            <a:lvl2pPr>
              <a:defRPr sz="1400"/>
            </a:lvl2pPr>
            <a:lvl3pPr>
              <a:defRPr sz="1200"/>
            </a:lvl3pPr>
            <a:lvl4pPr>
              <a:defRPr sz="1100"/>
            </a:lvl4pPr>
            <a:lvl5pPr>
              <a:defRPr sz="1600"/>
            </a:lvl5pPr>
          </a:lstStyle>
          <a:p>
            <a:pPr lvl="0"/>
            <a:r>
              <a:rPr lang="en-US" dirty="0"/>
              <a:t>Key Takeaway Text</a:t>
            </a:r>
          </a:p>
        </p:txBody>
      </p:sp>
    </p:spTree>
    <p:extLst>
      <p:ext uri="{BB962C8B-B14F-4D97-AF65-F5344CB8AC3E}">
        <p14:creationId xmlns:p14="http://schemas.microsoft.com/office/powerpoint/2010/main" val="3474014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CBDF14-DE64-4CDC-8651-F845B5598829}"/>
              </a:ext>
            </a:extLst>
          </p:cNvPr>
          <p:cNvSpPr>
            <a:spLocks noGrp="1"/>
          </p:cNvSpPr>
          <p:nvPr>
            <p:ph idx="1"/>
          </p:nvPr>
        </p:nvSpPr>
        <p:spPr>
          <a:xfrm>
            <a:off x="495300" y="1409701"/>
            <a:ext cx="5372100"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a:p>
        </p:txBody>
      </p:sp>
      <p:sp>
        <p:nvSpPr>
          <p:cNvPr id="8" name="Content Placeholder 2">
            <a:extLst>
              <a:ext uri="{FF2B5EF4-FFF2-40B4-BE49-F238E27FC236}">
                <a16:creationId xmlns:a16="http://schemas.microsoft.com/office/drawing/2014/main" id="{081AB863-6602-411C-B695-D0F3F7473088}"/>
              </a:ext>
            </a:extLst>
          </p:cNvPr>
          <p:cNvSpPr>
            <a:spLocks noGrp="1"/>
          </p:cNvSpPr>
          <p:nvPr>
            <p:ph idx="13"/>
          </p:nvPr>
        </p:nvSpPr>
        <p:spPr>
          <a:xfrm>
            <a:off x="6324600" y="1409701"/>
            <a:ext cx="5372100"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6">
            <a:extLst>
              <a:ext uri="{FF2B5EF4-FFF2-40B4-BE49-F238E27FC236}">
                <a16:creationId xmlns:a16="http://schemas.microsoft.com/office/drawing/2014/main" id="{4D0DF29E-4A6C-4505-AA49-6B64388E1397}"/>
              </a:ext>
            </a:extLst>
          </p:cNvPr>
          <p:cNvSpPr>
            <a:spLocks noGrp="1" noChangeAspect="1"/>
          </p:cNvSpPr>
          <p:nvPr>
            <p:ph type="body" sz="quarter" idx="16" hasCustomPrompt="1"/>
          </p:nvPr>
        </p:nvSpPr>
        <p:spPr>
          <a:xfrm>
            <a:off x="-1" y="5867400"/>
            <a:ext cx="12192000" cy="495299"/>
          </a:xfrm>
          <a:solidFill>
            <a:schemeClr val="accent1"/>
          </a:solidFill>
        </p:spPr>
        <p:txBody>
          <a:bodyPr lIns="493776" tIns="45720" rIns="493776" bIns="45720" anchor="ctr" anchorCtr="0">
            <a:noAutofit/>
          </a:bodyPr>
          <a:lstStyle>
            <a:lvl1pPr algn="ctr">
              <a:lnSpc>
                <a:spcPct val="90000"/>
              </a:lnSpc>
              <a:spcAft>
                <a:spcPts val="0"/>
              </a:spcAft>
              <a:defRPr sz="2400">
                <a:solidFill>
                  <a:schemeClr val="bg1"/>
                </a:solidFill>
              </a:defRPr>
            </a:lvl1pPr>
            <a:lvl2pPr>
              <a:defRPr sz="1400"/>
            </a:lvl2pPr>
            <a:lvl3pPr>
              <a:defRPr sz="1200"/>
            </a:lvl3pPr>
            <a:lvl4pPr>
              <a:defRPr sz="1100"/>
            </a:lvl4pPr>
            <a:lvl5pPr>
              <a:defRPr sz="1600"/>
            </a:lvl5pPr>
          </a:lstStyle>
          <a:p>
            <a:pPr lvl="0"/>
            <a:r>
              <a:rPr lang="en-US" dirty="0"/>
              <a:t>Key Takeaway Text</a:t>
            </a:r>
          </a:p>
        </p:txBody>
      </p:sp>
    </p:spTree>
    <p:extLst>
      <p:ext uri="{BB962C8B-B14F-4D97-AF65-F5344CB8AC3E}">
        <p14:creationId xmlns:p14="http://schemas.microsoft.com/office/powerpoint/2010/main" val="4115104953"/>
      </p:ext>
    </p:extLst>
  </p:cSld>
  <p:clrMapOvr>
    <a:masterClrMapping/>
  </p:clrMapOvr>
  <p:extLst>
    <p:ext uri="{DCECCB84-F9BA-43D5-87BE-67443E8EF086}">
      <p15:sldGuideLst xmlns:p15="http://schemas.microsoft.com/office/powerpoint/2012/main">
        <p15:guide id="2" pos="3696" userDrawn="1">
          <p15:clr>
            <a:srgbClr val="FBAE40"/>
          </p15:clr>
        </p15:guide>
        <p15:guide id="3" pos="398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CBDF14-DE64-4CDC-8651-F845B5598829}"/>
              </a:ext>
            </a:extLst>
          </p:cNvPr>
          <p:cNvSpPr>
            <a:spLocks noGrp="1"/>
          </p:cNvSpPr>
          <p:nvPr>
            <p:ph idx="1"/>
          </p:nvPr>
        </p:nvSpPr>
        <p:spPr>
          <a:xfrm>
            <a:off x="495300" y="1409701"/>
            <a:ext cx="5372100" cy="44576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a:p>
        </p:txBody>
      </p:sp>
      <p:sp>
        <p:nvSpPr>
          <p:cNvPr id="7" name="Picture Placeholder 6">
            <a:extLst>
              <a:ext uri="{FF2B5EF4-FFF2-40B4-BE49-F238E27FC236}">
                <a16:creationId xmlns:a16="http://schemas.microsoft.com/office/drawing/2014/main" id="{1CF9CDEF-0719-484F-8C20-787B9E5CF79A}"/>
              </a:ext>
            </a:extLst>
          </p:cNvPr>
          <p:cNvSpPr>
            <a:spLocks noGrp="1"/>
          </p:cNvSpPr>
          <p:nvPr>
            <p:ph type="pic" sz="quarter" idx="13"/>
          </p:nvPr>
        </p:nvSpPr>
        <p:spPr>
          <a:xfrm>
            <a:off x="6324600" y="1409700"/>
            <a:ext cx="5372100" cy="4457700"/>
          </a:xfrm>
          <a:pattFill prst="wdUpDiag">
            <a:fgClr>
              <a:schemeClr val="bg2"/>
            </a:fgClr>
            <a:bgClr>
              <a:schemeClr val="bg1"/>
            </a:bgClr>
          </a:pattFill>
        </p:spPr>
        <p:txBody>
          <a:bodyPr/>
          <a:lstStyle/>
          <a:p>
            <a:r>
              <a:rPr lang="en-US"/>
              <a:t>Click icon to add picture</a:t>
            </a:r>
          </a:p>
        </p:txBody>
      </p:sp>
      <p:sp>
        <p:nvSpPr>
          <p:cNvPr id="10" name="Text Placeholder 6">
            <a:extLst>
              <a:ext uri="{FF2B5EF4-FFF2-40B4-BE49-F238E27FC236}">
                <a16:creationId xmlns:a16="http://schemas.microsoft.com/office/drawing/2014/main" id="{4064076E-2966-4D1B-8F30-6885CA148AF4}"/>
              </a:ext>
            </a:extLst>
          </p:cNvPr>
          <p:cNvSpPr>
            <a:spLocks noGrp="1" noChangeAspect="1"/>
          </p:cNvSpPr>
          <p:nvPr>
            <p:ph type="body" sz="quarter" idx="16" hasCustomPrompt="1"/>
          </p:nvPr>
        </p:nvSpPr>
        <p:spPr>
          <a:xfrm>
            <a:off x="-1" y="5867400"/>
            <a:ext cx="12192000" cy="495299"/>
          </a:xfrm>
          <a:solidFill>
            <a:schemeClr val="accent1"/>
          </a:solidFill>
        </p:spPr>
        <p:txBody>
          <a:bodyPr lIns="493776" tIns="45720" rIns="493776" bIns="45720" anchor="ctr" anchorCtr="0">
            <a:noAutofit/>
          </a:bodyPr>
          <a:lstStyle>
            <a:lvl1pPr algn="ctr">
              <a:lnSpc>
                <a:spcPct val="90000"/>
              </a:lnSpc>
              <a:spcAft>
                <a:spcPts val="0"/>
              </a:spcAft>
              <a:defRPr sz="2400">
                <a:solidFill>
                  <a:schemeClr val="bg1"/>
                </a:solidFill>
              </a:defRPr>
            </a:lvl1pPr>
            <a:lvl2pPr>
              <a:defRPr sz="1400"/>
            </a:lvl2pPr>
            <a:lvl3pPr>
              <a:defRPr sz="1200"/>
            </a:lvl3pPr>
            <a:lvl4pPr>
              <a:defRPr sz="1100"/>
            </a:lvl4pPr>
            <a:lvl5pPr>
              <a:defRPr sz="1600"/>
            </a:lvl5pPr>
          </a:lstStyle>
          <a:p>
            <a:pPr lvl="0"/>
            <a:r>
              <a:rPr lang="en-US" dirty="0"/>
              <a:t>Key Takeaway Text</a:t>
            </a:r>
          </a:p>
        </p:txBody>
      </p:sp>
    </p:spTree>
    <p:extLst>
      <p:ext uri="{BB962C8B-B14F-4D97-AF65-F5344CB8AC3E}">
        <p14:creationId xmlns:p14="http://schemas.microsoft.com/office/powerpoint/2010/main" val="833064290"/>
      </p:ext>
    </p:extLst>
  </p:cSld>
  <p:clrMapOvr>
    <a:masterClrMapping/>
  </p:clrMapOvr>
  <p:extLst>
    <p:ext uri="{DCECCB84-F9BA-43D5-87BE-67443E8EF086}">
      <p15:sldGuideLst xmlns:p15="http://schemas.microsoft.com/office/powerpoint/2012/main">
        <p15:guide id="1" pos="3840">
          <p15:clr>
            <a:srgbClr val="FBAE40"/>
          </p15:clr>
        </p15:guide>
        <p15:guide id="2" pos="3696">
          <p15:clr>
            <a:srgbClr val="FBAE40"/>
          </p15:clr>
        </p15:guide>
        <p15:guide id="3" pos="398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 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a:p>
        </p:txBody>
      </p:sp>
      <p:sp>
        <p:nvSpPr>
          <p:cNvPr id="9" name="Content Placeholder 2">
            <a:extLst>
              <a:ext uri="{FF2B5EF4-FFF2-40B4-BE49-F238E27FC236}">
                <a16:creationId xmlns:a16="http://schemas.microsoft.com/office/drawing/2014/main" id="{D39F757B-7399-47EF-8C93-6F4A6410845A}"/>
              </a:ext>
            </a:extLst>
          </p:cNvPr>
          <p:cNvSpPr>
            <a:spLocks noGrp="1"/>
          </p:cNvSpPr>
          <p:nvPr>
            <p:ph idx="14"/>
          </p:nvPr>
        </p:nvSpPr>
        <p:spPr>
          <a:xfrm>
            <a:off x="495300" y="3886200"/>
            <a:ext cx="5372100" cy="19811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DA9B1BC2-D1BF-4967-9DEB-0E2180966050}"/>
              </a:ext>
            </a:extLst>
          </p:cNvPr>
          <p:cNvSpPr>
            <a:spLocks noGrp="1"/>
          </p:cNvSpPr>
          <p:nvPr>
            <p:ph idx="15"/>
          </p:nvPr>
        </p:nvSpPr>
        <p:spPr>
          <a:xfrm>
            <a:off x="6322327" y="3886200"/>
            <a:ext cx="5372100" cy="19811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a:extLst>
              <a:ext uri="{FF2B5EF4-FFF2-40B4-BE49-F238E27FC236}">
                <a16:creationId xmlns:a16="http://schemas.microsoft.com/office/drawing/2014/main" id="{7B930328-96E9-4581-AB46-BC006A6DBD5A}"/>
              </a:ext>
            </a:extLst>
          </p:cNvPr>
          <p:cNvSpPr>
            <a:spLocks noGrp="1"/>
          </p:cNvSpPr>
          <p:nvPr>
            <p:ph type="pic" sz="quarter" idx="16"/>
          </p:nvPr>
        </p:nvSpPr>
        <p:spPr>
          <a:xfrm>
            <a:off x="495300" y="1409700"/>
            <a:ext cx="5372100" cy="2247900"/>
          </a:xfrm>
          <a:pattFill prst="wdUpDiag">
            <a:fgClr>
              <a:schemeClr val="bg2"/>
            </a:fgClr>
            <a:bgClr>
              <a:schemeClr val="bg1"/>
            </a:bgClr>
          </a:pattFill>
        </p:spPr>
        <p:txBody>
          <a:bodyPr/>
          <a:lstStyle/>
          <a:p>
            <a:r>
              <a:rPr lang="en-US"/>
              <a:t>Click icon to add picture</a:t>
            </a:r>
          </a:p>
        </p:txBody>
      </p:sp>
      <p:sp>
        <p:nvSpPr>
          <p:cNvPr id="11" name="Picture Placeholder 6">
            <a:extLst>
              <a:ext uri="{FF2B5EF4-FFF2-40B4-BE49-F238E27FC236}">
                <a16:creationId xmlns:a16="http://schemas.microsoft.com/office/drawing/2014/main" id="{A25C2411-148E-4C87-B0DD-41761ACB22CD}"/>
              </a:ext>
            </a:extLst>
          </p:cNvPr>
          <p:cNvSpPr>
            <a:spLocks noGrp="1"/>
          </p:cNvSpPr>
          <p:nvPr>
            <p:ph type="pic" sz="quarter" idx="17"/>
          </p:nvPr>
        </p:nvSpPr>
        <p:spPr>
          <a:xfrm>
            <a:off x="6324600" y="1409700"/>
            <a:ext cx="5372100" cy="2247900"/>
          </a:xfrm>
          <a:pattFill prst="wdUpDiag">
            <a:fgClr>
              <a:schemeClr val="bg2"/>
            </a:fgClr>
            <a:bgClr>
              <a:schemeClr val="bg1"/>
            </a:bgClr>
          </a:pattFill>
        </p:spPr>
        <p:txBody>
          <a:bodyPr/>
          <a:lstStyle/>
          <a:p>
            <a:r>
              <a:rPr lang="en-US"/>
              <a:t>Click icon to add picture</a:t>
            </a:r>
          </a:p>
        </p:txBody>
      </p:sp>
      <p:sp>
        <p:nvSpPr>
          <p:cNvPr id="14" name="Text Placeholder 6">
            <a:extLst>
              <a:ext uri="{FF2B5EF4-FFF2-40B4-BE49-F238E27FC236}">
                <a16:creationId xmlns:a16="http://schemas.microsoft.com/office/drawing/2014/main" id="{55B90B35-A8E2-43F4-9EE2-F7A3C794C84F}"/>
              </a:ext>
            </a:extLst>
          </p:cNvPr>
          <p:cNvSpPr>
            <a:spLocks noGrp="1" noChangeAspect="1"/>
          </p:cNvSpPr>
          <p:nvPr>
            <p:ph type="body" sz="quarter" idx="18" hasCustomPrompt="1"/>
          </p:nvPr>
        </p:nvSpPr>
        <p:spPr>
          <a:xfrm>
            <a:off x="-1" y="5867400"/>
            <a:ext cx="12192000" cy="495300"/>
          </a:xfrm>
          <a:solidFill>
            <a:schemeClr val="accent1"/>
          </a:solidFill>
        </p:spPr>
        <p:txBody>
          <a:bodyPr lIns="493776" tIns="45720" rIns="493776" bIns="45720" anchor="ctr" anchorCtr="0">
            <a:noAutofit/>
          </a:bodyPr>
          <a:lstStyle>
            <a:lvl1pPr algn="ctr">
              <a:lnSpc>
                <a:spcPct val="90000"/>
              </a:lnSpc>
              <a:spcAft>
                <a:spcPts val="0"/>
              </a:spcAft>
              <a:defRPr sz="2400">
                <a:solidFill>
                  <a:schemeClr val="bg1"/>
                </a:solidFill>
              </a:defRPr>
            </a:lvl1pPr>
            <a:lvl2pPr>
              <a:defRPr sz="1400"/>
            </a:lvl2pPr>
            <a:lvl3pPr>
              <a:defRPr sz="1200"/>
            </a:lvl3pPr>
            <a:lvl4pPr>
              <a:defRPr sz="1100"/>
            </a:lvl4pPr>
            <a:lvl5pPr>
              <a:defRPr sz="1600"/>
            </a:lvl5pPr>
          </a:lstStyle>
          <a:p>
            <a:pPr lvl="0"/>
            <a:r>
              <a:rPr lang="en-US" dirty="0"/>
              <a:t>Key Takeaway Text</a:t>
            </a:r>
          </a:p>
        </p:txBody>
      </p:sp>
    </p:spTree>
    <p:extLst>
      <p:ext uri="{BB962C8B-B14F-4D97-AF65-F5344CB8AC3E}">
        <p14:creationId xmlns:p14="http://schemas.microsoft.com/office/powerpoint/2010/main" val="846821532"/>
      </p:ext>
    </p:extLst>
  </p:cSld>
  <p:clrMapOvr>
    <a:masterClrMapping/>
  </p:clrMapOvr>
  <p:extLst>
    <p:ext uri="{DCECCB84-F9BA-43D5-87BE-67443E8EF086}">
      <p15:sldGuideLst xmlns:p15="http://schemas.microsoft.com/office/powerpoint/2012/main">
        <p15:guide id="1" pos="3840">
          <p15:clr>
            <a:srgbClr val="FBAE40"/>
          </p15:clr>
        </p15:guide>
        <p15:guide id="2" pos="3696">
          <p15:clr>
            <a:srgbClr val="FBAE40"/>
          </p15:clr>
        </p15:guide>
        <p15:guide id="3" pos="3984">
          <p15:clr>
            <a:srgbClr val="FBAE40"/>
          </p15:clr>
        </p15:guide>
        <p15:guide id="4" orient="horz" pos="244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CBDF14-DE64-4CDC-8651-F845B5598829}"/>
              </a:ext>
            </a:extLst>
          </p:cNvPr>
          <p:cNvSpPr>
            <a:spLocks noGrp="1"/>
          </p:cNvSpPr>
          <p:nvPr>
            <p:ph idx="1"/>
          </p:nvPr>
        </p:nvSpPr>
        <p:spPr>
          <a:xfrm>
            <a:off x="495300" y="1409701"/>
            <a:ext cx="3429000" cy="43459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a:p>
        </p:txBody>
      </p:sp>
      <p:sp>
        <p:nvSpPr>
          <p:cNvPr id="8" name="Content Placeholder 2">
            <a:extLst>
              <a:ext uri="{FF2B5EF4-FFF2-40B4-BE49-F238E27FC236}">
                <a16:creationId xmlns:a16="http://schemas.microsoft.com/office/drawing/2014/main" id="{081AB863-6602-411C-B695-D0F3F7473088}"/>
              </a:ext>
            </a:extLst>
          </p:cNvPr>
          <p:cNvSpPr>
            <a:spLocks noGrp="1"/>
          </p:cNvSpPr>
          <p:nvPr>
            <p:ph idx="13"/>
          </p:nvPr>
        </p:nvSpPr>
        <p:spPr>
          <a:xfrm>
            <a:off x="4381534" y="1409701"/>
            <a:ext cx="3429000" cy="43459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DD0612F8-8A1A-4C2A-A93C-441DEDF8E283}"/>
              </a:ext>
            </a:extLst>
          </p:cNvPr>
          <p:cNvSpPr>
            <a:spLocks noGrp="1"/>
          </p:cNvSpPr>
          <p:nvPr>
            <p:ph idx="14"/>
          </p:nvPr>
        </p:nvSpPr>
        <p:spPr>
          <a:xfrm>
            <a:off x="8267768" y="1409701"/>
            <a:ext cx="3429000" cy="43459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 name="Group 3">
            <a:extLst>
              <a:ext uri="{FF2B5EF4-FFF2-40B4-BE49-F238E27FC236}">
                <a16:creationId xmlns:a16="http://schemas.microsoft.com/office/drawing/2014/main" id="{E752E914-DA92-4DFE-9C16-9F269B1910FB}"/>
              </a:ext>
            </a:extLst>
          </p:cNvPr>
          <p:cNvGrpSpPr/>
          <p:nvPr userDrawn="1"/>
        </p:nvGrpSpPr>
        <p:grpSpPr>
          <a:xfrm>
            <a:off x="4152917" y="1410881"/>
            <a:ext cx="3886234" cy="4344840"/>
            <a:chOff x="4152917" y="1410880"/>
            <a:chExt cx="3886234" cy="4462273"/>
          </a:xfrm>
        </p:grpSpPr>
        <p:cxnSp>
          <p:nvCxnSpPr>
            <p:cNvPr id="7" name="Straight Connector 6">
              <a:extLst>
                <a:ext uri="{FF2B5EF4-FFF2-40B4-BE49-F238E27FC236}">
                  <a16:creationId xmlns:a16="http://schemas.microsoft.com/office/drawing/2014/main" id="{089AC965-3DBE-47AE-81C0-8C23B370263F}"/>
                </a:ext>
              </a:extLst>
            </p:cNvPr>
            <p:cNvCxnSpPr/>
            <p:nvPr userDrawn="1"/>
          </p:nvCxnSpPr>
          <p:spPr>
            <a:xfrm>
              <a:off x="4152917" y="1410880"/>
              <a:ext cx="0" cy="4462272"/>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55B345D-6ECD-4B25-B741-D306ED291B90}"/>
                </a:ext>
              </a:extLst>
            </p:cNvPr>
            <p:cNvCxnSpPr/>
            <p:nvPr userDrawn="1"/>
          </p:nvCxnSpPr>
          <p:spPr>
            <a:xfrm>
              <a:off x="8039151" y="1410881"/>
              <a:ext cx="0" cy="4462272"/>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13" name="Text Placeholder 6">
            <a:extLst>
              <a:ext uri="{FF2B5EF4-FFF2-40B4-BE49-F238E27FC236}">
                <a16:creationId xmlns:a16="http://schemas.microsoft.com/office/drawing/2014/main" id="{C697456D-818A-4FA7-9322-10ECC2C05752}"/>
              </a:ext>
            </a:extLst>
          </p:cNvPr>
          <p:cNvSpPr>
            <a:spLocks noGrp="1" noChangeAspect="1"/>
          </p:cNvSpPr>
          <p:nvPr>
            <p:ph type="body" sz="quarter" idx="16" hasCustomPrompt="1"/>
          </p:nvPr>
        </p:nvSpPr>
        <p:spPr>
          <a:xfrm>
            <a:off x="-1" y="5873154"/>
            <a:ext cx="12192000" cy="489546"/>
          </a:xfrm>
          <a:solidFill>
            <a:schemeClr val="accent1"/>
          </a:solidFill>
        </p:spPr>
        <p:txBody>
          <a:bodyPr lIns="493776" tIns="45720" rIns="493776" bIns="45720" anchor="ctr" anchorCtr="0">
            <a:noAutofit/>
          </a:bodyPr>
          <a:lstStyle>
            <a:lvl1pPr algn="ctr">
              <a:lnSpc>
                <a:spcPct val="90000"/>
              </a:lnSpc>
              <a:spcAft>
                <a:spcPts val="0"/>
              </a:spcAft>
              <a:defRPr sz="2400">
                <a:solidFill>
                  <a:schemeClr val="bg1"/>
                </a:solidFill>
              </a:defRPr>
            </a:lvl1pPr>
            <a:lvl2pPr>
              <a:defRPr sz="1400"/>
            </a:lvl2pPr>
            <a:lvl3pPr>
              <a:defRPr sz="1200"/>
            </a:lvl3pPr>
            <a:lvl4pPr>
              <a:defRPr sz="1100"/>
            </a:lvl4pPr>
            <a:lvl5pPr>
              <a:defRPr sz="1600"/>
            </a:lvl5pPr>
          </a:lstStyle>
          <a:p>
            <a:pPr lvl="0"/>
            <a:r>
              <a:rPr lang="en-US" dirty="0"/>
              <a:t>Key Takeaway Text</a:t>
            </a:r>
          </a:p>
        </p:txBody>
      </p:sp>
    </p:spTree>
    <p:extLst>
      <p:ext uri="{BB962C8B-B14F-4D97-AF65-F5344CB8AC3E}">
        <p14:creationId xmlns:p14="http://schemas.microsoft.com/office/powerpoint/2010/main" val="17282608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ntent + 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CBDF14-DE64-4CDC-8651-F845B5598829}"/>
              </a:ext>
            </a:extLst>
          </p:cNvPr>
          <p:cNvSpPr>
            <a:spLocks noGrp="1"/>
          </p:cNvSpPr>
          <p:nvPr>
            <p:ph idx="1"/>
          </p:nvPr>
        </p:nvSpPr>
        <p:spPr>
          <a:xfrm>
            <a:off x="495300" y="3886200"/>
            <a:ext cx="3429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a:p>
        </p:txBody>
      </p:sp>
      <p:sp>
        <p:nvSpPr>
          <p:cNvPr id="8" name="Content Placeholder 2">
            <a:extLst>
              <a:ext uri="{FF2B5EF4-FFF2-40B4-BE49-F238E27FC236}">
                <a16:creationId xmlns:a16="http://schemas.microsoft.com/office/drawing/2014/main" id="{081AB863-6602-411C-B695-D0F3F7473088}"/>
              </a:ext>
            </a:extLst>
          </p:cNvPr>
          <p:cNvSpPr>
            <a:spLocks noGrp="1"/>
          </p:cNvSpPr>
          <p:nvPr>
            <p:ph idx="13"/>
          </p:nvPr>
        </p:nvSpPr>
        <p:spPr>
          <a:xfrm>
            <a:off x="4381534" y="3886200"/>
            <a:ext cx="3429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DD0612F8-8A1A-4C2A-A93C-441DEDF8E283}"/>
              </a:ext>
            </a:extLst>
          </p:cNvPr>
          <p:cNvSpPr>
            <a:spLocks noGrp="1"/>
          </p:cNvSpPr>
          <p:nvPr>
            <p:ph idx="14"/>
          </p:nvPr>
        </p:nvSpPr>
        <p:spPr>
          <a:xfrm>
            <a:off x="8267768" y="3886200"/>
            <a:ext cx="3429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a:extLst>
              <a:ext uri="{FF2B5EF4-FFF2-40B4-BE49-F238E27FC236}">
                <a16:creationId xmlns:a16="http://schemas.microsoft.com/office/drawing/2014/main" id="{0DE1C42F-82A3-49D7-9B58-607C4E4D5817}"/>
              </a:ext>
            </a:extLst>
          </p:cNvPr>
          <p:cNvSpPr>
            <a:spLocks noGrp="1"/>
          </p:cNvSpPr>
          <p:nvPr>
            <p:ph type="pic" sz="quarter" idx="15"/>
          </p:nvPr>
        </p:nvSpPr>
        <p:spPr>
          <a:xfrm>
            <a:off x="495300" y="1409700"/>
            <a:ext cx="3429000" cy="2247900"/>
          </a:xfrm>
          <a:pattFill prst="wdUpDiag">
            <a:fgClr>
              <a:schemeClr val="bg2"/>
            </a:fgClr>
            <a:bgClr>
              <a:schemeClr val="bg1"/>
            </a:bgClr>
          </a:pattFill>
        </p:spPr>
        <p:txBody>
          <a:bodyPr/>
          <a:lstStyle/>
          <a:p>
            <a:r>
              <a:rPr lang="en-US"/>
              <a:t>Click icon to add picture</a:t>
            </a:r>
          </a:p>
        </p:txBody>
      </p:sp>
      <p:sp>
        <p:nvSpPr>
          <p:cNvPr id="11" name="Picture Placeholder 6">
            <a:extLst>
              <a:ext uri="{FF2B5EF4-FFF2-40B4-BE49-F238E27FC236}">
                <a16:creationId xmlns:a16="http://schemas.microsoft.com/office/drawing/2014/main" id="{622D68AC-932E-4B0C-90A5-71EE23ACE46A}"/>
              </a:ext>
            </a:extLst>
          </p:cNvPr>
          <p:cNvSpPr>
            <a:spLocks noGrp="1"/>
          </p:cNvSpPr>
          <p:nvPr>
            <p:ph type="pic" sz="quarter" idx="16"/>
          </p:nvPr>
        </p:nvSpPr>
        <p:spPr>
          <a:xfrm>
            <a:off x="4381534" y="1409700"/>
            <a:ext cx="3429000" cy="2247900"/>
          </a:xfrm>
          <a:pattFill prst="wdUpDiag">
            <a:fgClr>
              <a:schemeClr val="bg2"/>
            </a:fgClr>
            <a:bgClr>
              <a:schemeClr val="bg1"/>
            </a:bgClr>
          </a:pattFill>
        </p:spPr>
        <p:txBody>
          <a:bodyPr/>
          <a:lstStyle/>
          <a:p>
            <a:r>
              <a:rPr lang="en-US"/>
              <a:t>Click icon to add picture</a:t>
            </a:r>
          </a:p>
        </p:txBody>
      </p:sp>
      <p:sp>
        <p:nvSpPr>
          <p:cNvPr id="12" name="Picture Placeholder 6">
            <a:extLst>
              <a:ext uri="{FF2B5EF4-FFF2-40B4-BE49-F238E27FC236}">
                <a16:creationId xmlns:a16="http://schemas.microsoft.com/office/drawing/2014/main" id="{D1A7CD19-76F6-4CBE-B54D-93302EA79B1A}"/>
              </a:ext>
            </a:extLst>
          </p:cNvPr>
          <p:cNvSpPr>
            <a:spLocks noGrp="1"/>
          </p:cNvSpPr>
          <p:nvPr>
            <p:ph type="pic" sz="quarter" idx="17"/>
          </p:nvPr>
        </p:nvSpPr>
        <p:spPr>
          <a:xfrm>
            <a:off x="8267700" y="1409700"/>
            <a:ext cx="3429000" cy="2247900"/>
          </a:xfrm>
          <a:pattFill prst="wdUpDiag">
            <a:fgClr>
              <a:schemeClr val="bg2"/>
            </a:fgClr>
            <a:bgClr>
              <a:schemeClr val="bg1"/>
            </a:bgClr>
          </a:pattFill>
        </p:spPr>
        <p:txBody>
          <a:bodyPr/>
          <a:lstStyle/>
          <a:p>
            <a:r>
              <a:rPr lang="en-US"/>
              <a:t>Click icon to add picture</a:t>
            </a:r>
          </a:p>
        </p:txBody>
      </p:sp>
      <p:sp>
        <p:nvSpPr>
          <p:cNvPr id="15" name="Text Placeholder 6">
            <a:extLst>
              <a:ext uri="{FF2B5EF4-FFF2-40B4-BE49-F238E27FC236}">
                <a16:creationId xmlns:a16="http://schemas.microsoft.com/office/drawing/2014/main" id="{4CAE0181-37B5-43E5-A82A-CDD053C29C6C}"/>
              </a:ext>
            </a:extLst>
          </p:cNvPr>
          <p:cNvSpPr>
            <a:spLocks noGrp="1" noChangeAspect="1"/>
          </p:cNvSpPr>
          <p:nvPr>
            <p:ph type="body" sz="quarter" idx="18" hasCustomPrompt="1"/>
          </p:nvPr>
        </p:nvSpPr>
        <p:spPr>
          <a:xfrm>
            <a:off x="-1" y="5867400"/>
            <a:ext cx="12192000" cy="495299"/>
          </a:xfrm>
          <a:solidFill>
            <a:schemeClr val="accent1"/>
          </a:solidFill>
        </p:spPr>
        <p:txBody>
          <a:bodyPr lIns="493776" tIns="45720" rIns="493776" bIns="45720" anchor="ctr" anchorCtr="0">
            <a:noAutofit/>
          </a:bodyPr>
          <a:lstStyle>
            <a:lvl1pPr algn="ctr">
              <a:lnSpc>
                <a:spcPct val="90000"/>
              </a:lnSpc>
              <a:spcAft>
                <a:spcPts val="0"/>
              </a:spcAft>
              <a:defRPr sz="2400">
                <a:solidFill>
                  <a:schemeClr val="bg1"/>
                </a:solidFill>
              </a:defRPr>
            </a:lvl1pPr>
            <a:lvl2pPr>
              <a:defRPr sz="1400"/>
            </a:lvl2pPr>
            <a:lvl3pPr>
              <a:defRPr sz="1200"/>
            </a:lvl3pPr>
            <a:lvl4pPr>
              <a:defRPr sz="1100"/>
            </a:lvl4pPr>
            <a:lvl5pPr>
              <a:defRPr sz="1600"/>
            </a:lvl5pPr>
          </a:lstStyle>
          <a:p>
            <a:pPr lvl="0"/>
            <a:r>
              <a:rPr lang="en-US" dirty="0"/>
              <a:t>Key Takeaway Text</a:t>
            </a:r>
          </a:p>
        </p:txBody>
      </p:sp>
    </p:spTree>
    <p:extLst>
      <p:ext uri="{BB962C8B-B14F-4D97-AF65-F5344CB8AC3E}">
        <p14:creationId xmlns:p14="http://schemas.microsoft.com/office/powerpoint/2010/main" val="1406711490"/>
      </p:ext>
    </p:extLst>
  </p:cSld>
  <p:clrMapOvr>
    <a:masterClrMapping/>
  </p:clrMapOvr>
  <p:extLst>
    <p:ext uri="{DCECCB84-F9BA-43D5-87BE-67443E8EF086}">
      <p15:sldGuideLst xmlns:p15="http://schemas.microsoft.com/office/powerpoint/2012/main">
        <p15:guide id="1" orient="horz" pos="244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 Pic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9632D-2F70-4D0E-B737-ACF4A2DDEB26}"/>
              </a:ext>
            </a:extLst>
          </p:cNvPr>
          <p:cNvSpPr>
            <a:spLocks noGrp="1"/>
          </p:cNvSpPr>
          <p:nvPr>
            <p:ph type="ctrTitle"/>
          </p:nvPr>
        </p:nvSpPr>
        <p:spPr>
          <a:xfrm>
            <a:off x="495300" y="1409700"/>
            <a:ext cx="8382000" cy="2019300"/>
          </a:xfrm>
        </p:spPr>
        <p:txBody>
          <a:bodyPr tIns="0" anchor="t"/>
          <a:lstStyle>
            <a:lvl1pPr algn="l">
              <a:lnSpc>
                <a:spcPct val="100000"/>
              </a:lnSpc>
              <a:defRPr sz="4400" b="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D7C3F44-5413-48F1-ACBF-6BEAE9CA81A1}"/>
              </a:ext>
            </a:extLst>
          </p:cNvPr>
          <p:cNvSpPr>
            <a:spLocks noGrp="1"/>
          </p:cNvSpPr>
          <p:nvPr>
            <p:ph type="subTitle" idx="1" hasCustomPrompt="1"/>
          </p:nvPr>
        </p:nvSpPr>
        <p:spPr>
          <a:xfrm>
            <a:off x="495300" y="3848100"/>
            <a:ext cx="5600700" cy="892017"/>
          </a:xfrm>
        </p:spPr>
        <p:txBody>
          <a:bodyPr tIns="0" bIns="182880" anchor="t" anchorCtr="0"/>
          <a:lstStyle>
            <a:lvl1pPr marL="0" indent="0" algn="l">
              <a:spcAft>
                <a:spcPts val="0"/>
              </a:spcAft>
              <a:buNone/>
              <a:defRPr sz="1600" b="0" cap="all" baseline="0">
                <a:solidFill>
                  <a:schemeClr val="bg1"/>
                </a:solidFill>
                <a:latin typeface="+mj-lt"/>
              </a:defRPr>
            </a:lvl1pPr>
            <a:lvl2pPr marL="0" indent="0" algn="l">
              <a:spcAft>
                <a:spcPts val="1200"/>
              </a:spcAft>
              <a:buNone/>
              <a:defRPr sz="1600" b="1" cap="all"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 Name</a:t>
            </a:r>
          </a:p>
          <a:p>
            <a:pPr lvl="1"/>
            <a:r>
              <a:rPr lang="en-US" dirty="0"/>
              <a:t>Presenter’s Title</a:t>
            </a:r>
          </a:p>
        </p:txBody>
      </p:sp>
      <p:sp>
        <p:nvSpPr>
          <p:cNvPr id="4" name="Date Placeholder 3">
            <a:extLst>
              <a:ext uri="{FF2B5EF4-FFF2-40B4-BE49-F238E27FC236}">
                <a16:creationId xmlns:a16="http://schemas.microsoft.com/office/drawing/2014/main" id="{F3C79F04-7833-4562-B8D1-AC0341D757FA}"/>
              </a:ext>
            </a:extLst>
          </p:cNvPr>
          <p:cNvSpPr>
            <a:spLocks noGrp="1"/>
          </p:cNvSpPr>
          <p:nvPr>
            <p:ph type="dt" sz="half" idx="10"/>
          </p:nvPr>
        </p:nvSpPr>
        <p:spPr>
          <a:xfrm>
            <a:off x="495300" y="498668"/>
            <a:ext cx="2743200" cy="365125"/>
          </a:xfrm>
          <a:prstGeom prst="rect">
            <a:avLst/>
          </a:prstGeom>
        </p:spPr>
        <p:txBody>
          <a:bodyPr lIns="0" tIns="0" rIns="0" bIns="0" anchor="t"/>
          <a:lstStyle>
            <a:lvl1pPr>
              <a:defRPr sz="1600" b="1">
                <a:solidFill>
                  <a:schemeClr val="bg1"/>
                </a:solidFill>
                <a:latin typeface="+mn-lt"/>
              </a:defRPr>
            </a:lvl1pPr>
          </a:lstStyle>
          <a:p>
            <a:endParaRPr lang="en-US" dirty="0"/>
          </a:p>
        </p:txBody>
      </p:sp>
      <p:pic>
        <p:nvPicPr>
          <p:cNvPr id="8" name="Graphic 7">
            <a:extLst>
              <a:ext uri="{FF2B5EF4-FFF2-40B4-BE49-F238E27FC236}">
                <a16:creationId xmlns:a16="http://schemas.microsoft.com/office/drawing/2014/main" id="{07D801B6-A973-4D6D-8431-BA0D1481B3CF}"/>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98212" y="6008332"/>
            <a:ext cx="2444600" cy="457200"/>
          </a:xfrm>
          <a:prstGeom prst="rect">
            <a:avLst/>
          </a:prstGeom>
        </p:spPr>
      </p:pic>
    </p:spTree>
    <p:extLst>
      <p:ext uri="{BB962C8B-B14F-4D97-AF65-F5344CB8AC3E}">
        <p14:creationId xmlns:p14="http://schemas.microsoft.com/office/powerpoint/2010/main" val="3632543387"/>
      </p:ext>
    </p:extLst>
  </p:cSld>
  <p:clrMapOvr>
    <a:masterClrMapping/>
  </p:clrMapOvr>
  <p:extLst>
    <p:ext uri="{DCECCB84-F9BA-43D5-87BE-67443E8EF086}">
      <p15:sldGuideLst xmlns:p15="http://schemas.microsoft.com/office/powerpoint/2012/main">
        <p15:guide id="1" pos="5592">
          <p15:clr>
            <a:srgbClr val="FBAE40"/>
          </p15:clr>
        </p15:guide>
        <p15:guide id="2" orient="horz" pos="321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CBDF14-DE64-4CDC-8651-F845B5598829}"/>
              </a:ext>
            </a:extLst>
          </p:cNvPr>
          <p:cNvSpPr>
            <a:spLocks noGrp="1"/>
          </p:cNvSpPr>
          <p:nvPr>
            <p:ph idx="1"/>
          </p:nvPr>
        </p:nvSpPr>
        <p:spPr>
          <a:xfrm>
            <a:off x="495300" y="1409701"/>
            <a:ext cx="2459736" cy="43402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a:p>
        </p:txBody>
      </p:sp>
      <p:sp>
        <p:nvSpPr>
          <p:cNvPr id="8" name="Content Placeholder 2">
            <a:extLst>
              <a:ext uri="{FF2B5EF4-FFF2-40B4-BE49-F238E27FC236}">
                <a16:creationId xmlns:a16="http://schemas.microsoft.com/office/drawing/2014/main" id="{081AB863-6602-411C-B695-D0F3F7473088}"/>
              </a:ext>
            </a:extLst>
          </p:cNvPr>
          <p:cNvSpPr>
            <a:spLocks noGrp="1"/>
          </p:cNvSpPr>
          <p:nvPr>
            <p:ph idx="13"/>
          </p:nvPr>
        </p:nvSpPr>
        <p:spPr>
          <a:xfrm>
            <a:off x="3409238" y="1409701"/>
            <a:ext cx="2459736" cy="43402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DD0612F8-8A1A-4C2A-A93C-441DEDF8E283}"/>
              </a:ext>
            </a:extLst>
          </p:cNvPr>
          <p:cNvSpPr>
            <a:spLocks noGrp="1"/>
          </p:cNvSpPr>
          <p:nvPr>
            <p:ph idx="14"/>
          </p:nvPr>
        </p:nvSpPr>
        <p:spPr>
          <a:xfrm>
            <a:off x="6323176" y="1409701"/>
            <a:ext cx="2459736" cy="43402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DC3999C7-E763-4050-BC0E-E9090F84780A}"/>
              </a:ext>
            </a:extLst>
          </p:cNvPr>
          <p:cNvSpPr>
            <a:spLocks noGrp="1"/>
          </p:cNvSpPr>
          <p:nvPr>
            <p:ph idx="15"/>
          </p:nvPr>
        </p:nvSpPr>
        <p:spPr>
          <a:xfrm>
            <a:off x="9237112" y="1409701"/>
            <a:ext cx="2459736" cy="43402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 name="Group 3">
            <a:extLst>
              <a:ext uri="{FF2B5EF4-FFF2-40B4-BE49-F238E27FC236}">
                <a16:creationId xmlns:a16="http://schemas.microsoft.com/office/drawing/2014/main" id="{214793E8-8AA5-49D1-B431-8FD8310103FA}"/>
              </a:ext>
            </a:extLst>
          </p:cNvPr>
          <p:cNvGrpSpPr/>
          <p:nvPr userDrawn="1"/>
        </p:nvGrpSpPr>
        <p:grpSpPr>
          <a:xfrm>
            <a:off x="3182137" y="1410880"/>
            <a:ext cx="5827876" cy="4344686"/>
            <a:chOff x="3182137" y="1410880"/>
            <a:chExt cx="5827876" cy="4462272"/>
          </a:xfrm>
        </p:grpSpPr>
        <p:cxnSp>
          <p:nvCxnSpPr>
            <p:cNvPr id="12" name="Straight Connector 11">
              <a:extLst>
                <a:ext uri="{FF2B5EF4-FFF2-40B4-BE49-F238E27FC236}">
                  <a16:creationId xmlns:a16="http://schemas.microsoft.com/office/drawing/2014/main" id="{4538375F-017C-4D3C-98B0-0B49D2AAE3BA}"/>
                </a:ext>
              </a:extLst>
            </p:cNvPr>
            <p:cNvCxnSpPr/>
            <p:nvPr userDrawn="1"/>
          </p:nvCxnSpPr>
          <p:spPr>
            <a:xfrm>
              <a:off x="3182137" y="1410880"/>
              <a:ext cx="0" cy="4462272"/>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52EB66-0BC5-4D65-9873-7791F0C2A2E0}"/>
                </a:ext>
              </a:extLst>
            </p:cNvPr>
            <p:cNvCxnSpPr/>
            <p:nvPr userDrawn="1"/>
          </p:nvCxnSpPr>
          <p:spPr>
            <a:xfrm>
              <a:off x="6096075" y="1410880"/>
              <a:ext cx="0" cy="4462272"/>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3A66CFF-0E1D-4769-AC5A-FFCF982704C6}"/>
                </a:ext>
              </a:extLst>
            </p:cNvPr>
            <p:cNvCxnSpPr/>
            <p:nvPr userDrawn="1"/>
          </p:nvCxnSpPr>
          <p:spPr>
            <a:xfrm>
              <a:off x="9010013" y="1410880"/>
              <a:ext cx="0" cy="4462272"/>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17" name="Text Placeholder 6">
            <a:extLst>
              <a:ext uri="{FF2B5EF4-FFF2-40B4-BE49-F238E27FC236}">
                <a16:creationId xmlns:a16="http://schemas.microsoft.com/office/drawing/2014/main" id="{E90AB464-576C-4A33-966B-DD17FE4C4181}"/>
              </a:ext>
            </a:extLst>
          </p:cNvPr>
          <p:cNvSpPr>
            <a:spLocks noGrp="1" noChangeAspect="1"/>
          </p:cNvSpPr>
          <p:nvPr>
            <p:ph type="body" sz="quarter" idx="16" hasCustomPrompt="1"/>
          </p:nvPr>
        </p:nvSpPr>
        <p:spPr>
          <a:xfrm>
            <a:off x="-1" y="5867400"/>
            <a:ext cx="12192000" cy="495299"/>
          </a:xfrm>
          <a:solidFill>
            <a:schemeClr val="accent1"/>
          </a:solidFill>
        </p:spPr>
        <p:txBody>
          <a:bodyPr lIns="493776" tIns="45720" rIns="493776" bIns="45720" anchor="ctr" anchorCtr="0">
            <a:noAutofit/>
          </a:bodyPr>
          <a:lstStyle>
            <a:lvl1pPr algn="ctr">
              <a:lnSpc>
                <a:spcPct val="90000"/>
              </a:lnSpc>
              <a:spcAft>
                <a:spcPts val="0"/>
              </a:spcAft>
              <a:defRPr sz="2400">
                <a:solidFill>
                  <a:schemeClr val="bg1"/>
                </a:solidFill>
              </a:defRPr>
            </a:lvl1pPr>
            <a:lvl2pPr>
              <a:defRPr sz="1400"/>
            </a:lvl2pPr>
            <a:lvl3pPr>
              <a:defRPr sz="1200"/>
            </a:lvl3pPr>
            <a:lvl4pPr>
              <a:defRPr sz="1100"/>
            </a:lvl4pPr>
            <a:lvl5pPr>
              <a:defRPr sz="1600"/>
            </a:lvl5pPr>
          </a:lstStyle>
          <a:p>
            <a:pPr lvl="0"/>
            <a:r>
              <a:rPr lang="en-US" dirty="0"/>
              <a:t>Key Takeaway Text</a:t>
            </a:r>
          </a:p>
        </p:txBody>
      </p:sp>
    </p:spTree>
    <p:extLst>
      <p:ext uri="{BB962C8B-B14F-4D97-AF65-F5344CB8AC3E}">
        <p14:creationId xmlns:p14="http://schemas.microsoft.com/office/powerpoint/2010/main" val="317402450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Content + 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CBDF14-DE64-4CDC-8651-F845B5598829}"/>
              </a:ext>
            </a:extLst>
          </p:cNvPr>
          <p:cNvSpPr>
            <a:spLocks noGrp="1"/>
          </p:cNvSpPr>
          <p:nvPr>
            <p:ph idx="1"/>
          </p:nvPr>
        </p:nvSpPr>
        <p:spPr>
          <a:xfrm>
            <a:off x="495300" y="3657600"/>
            <a:ext cx="2459736" cy="2209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a:p>
        </p:txBody>
      </p:sp>
      <p:sp>
        <p:nvSpPr>
          <p:cNvPr id="8" name="Content Placeholder 2">
            <a:extLst>
              <a:ext uri="{FF2B5EF4-FFF2-40B4-BE49-F238E27FC236}">
                <a16:creationId xmlns:a16="http://schemas.microsoft.com/office/drawing/2014/main" id="{081AB863-6602-411C-B695-D0F3F7473088}"/>
              </a:ext>
            </a:extLst>
          </p:cNvPr>
          <p:cNvSpPr>
            <a:spLocks noGrp="1"/>
          </p:cNvSpPr>
          <p:nvPr>
            <p:ph idx="13"/>
          </p:nvPr>
        </p:nvSpPr>
        <p:spPr>
          <a:xfrm>
            <a:off x="3409237" y="3657600"/>
            <a:ext cx="2459736" cy="2209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DD0612F8-8A1A-4C2A-A93C-441DEDF8E283}"/>
              </a:ext>
            </a:extLst>
          </p:cNvPr>
          <p:cNvSpPr>
            <a:spLocks noGrp="1"/>
          </p:cNvSpPr>
          <p:nvPr>
            <p:ph idx="14"/>
          </p:nvPr>
        </p:nvSpPr>
        <p:spPr>
          <a:xfrm>
            <a:off x="6323174" y="3657600"/>
            <a:ext cx="2459736" cy="2209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DC3999C7-E763-4050-BC0E-E9090F84780A}"/>
              </a:ext>
            </a:extLst>
          </p:cNvPr>
          <p:cNvSpPr>
            <a:spLocks noGrp="1"/>
          </p:cNvSpPr>
          <p:nvPr>
            <p:ph idx="15"/>
          </p:nvPr>
        </p:nvSpPr>
        <p:spPr>
          <a:xfrm>
            <a:off x="9237112" y="3657600"/>
            <a:ext cx="2459736" cy="2209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a:extLst>
              <a:ext uri="{FF2B5EF4-FFF2-40B4-BE49-F238E27FC236}">
                <a16:creationId xmlns:a16="http://schemas.microsoft.com/office/drawing/2014/main" id="{5632F1BF-A417-46F5-A2B0-EE338C9464D9}"/>
              </a:ext>
            </a:extLst>
          </p:cNvPr>
          <p:cNvSpPr>
            <a:spLocks noGrp="1"/>
          </p:cNvSpPr>
          <p:nvPr>
            <p:ph type="pic" sz="quarter" idx="16"/>
          </p:nvPr>
        </p:nvSpPr>
        <p:spPr>
          <a:xfrm>
            <a:off x="495300" y="1409700"/>
            <a:ext cx="2459038" cy="2019300"/>
          </a:xfrm>
          <a:pattFill prst="wdUpDiag">
            <a:fgClr>
              <a:schemeClr val="bg2"/>
            </a:fgClr>
            <a:bgClr>
              <a:schemeClr val="bg1"/>
            </a:bgClr>
          </a:pattFill>
        </p:spPr>
        <p:txBody>
          <a:bodyPr/>
          <a:lstStyle/>
          <a:p>
            <a:r>
              <a:rPr lang="en-US"/>
              <a:t>Click icon to add picture</a:t>
            </a:r>
          </a:p>
        </p:txBody>
      </p:sp>
      <p:sp>
        <p:nvSpPr>
          <p:cNvPr id="12" name="Picture Placeholder 8">
            <a:extLst>
              <a:ext uri="{FF2B5EF4-FFF2-40B4-BE49-F238E27FC236}">
                <a16:creationId xmlns:a16="http://schemas.microsoft.com/office/drawing/2014/main" id="{B664EC32-C8D7-4696-8955-D27860B11603}"/>
              </a:ext>
            </a:extLst>
          </p:cNvPr>
          <p:cNvSpPr>
            <a:spLocks noGrp="1"/>
          </p:cNvSpPr>
          <p:nvPr>
            <p:ph type="pic" sz="quarter" idx="17"/>
          </p:nvPr>
        </p:nvSpPr>
        <p:spPr>
          <a:xfrm>
            <a:off x="3409935" y="1409700"/>
            <a:ext cx="2459038" cy="2019300"/>
          </a:xfrm>
          <a:pattFill prst="wdUpDiag">
            <a:fgClr>
              <a:schemeClr val="bg2"/>
            </a:fgClr>
            <a:bgClr>
              <a:schemeClr val="bg1"/>
            </a:bgClr>
          </a:pattFill>
        </p:spPr>
        <p:txBody>
          <a:bodyPr/>
          <a:lstStyle/>
          <a:p>
            <a:r>
              <a:rPr lang="en-US"/>
              <a:t>Click icon to add picture</a:t>
            </a:r>
          </a:p>
        </p:txBody>
      </p:sp>
      <p:sp>
        <p:nvSpPr>
          <p:cNvPr id="14" name="Picture Placeholder 8">
            <a:extLst>
              <a:ext uri="{FF2B5EF4-FFF2-40B4-BE49-F238E27FC236}">
                <a16:creationId xmlns:a16="http://schemas.microsoft.com/office/drawing/2014/main" id="{7BC96BB2-8963-4074-99F2-2BEB65D70F68}"/>
              </a:ext>
            </a:extLst>
          </p:cNvPr>
          <p:cNvSpPr>
            <a:spLocks noGrp="1"/>
          </p:cNvSpPr>
          <p:nvPr>
            <p:ph type="pic" sz="quarter" idx="18"/>
          </p:nvPr>
        </p:nvSpPr>
        <p:spPr>
          <a:xfrm>
            <a:off x="6323872" y="1409700"/>
            <a:ext cx="2459038" cy="2019300"/>
          </a:xfrm>
          <a:pattFill prst="wdUpDiag">
            <a:fgClr>
              <a:schemeClr val="bg2"/>
            </a:fgClr>
            <a:bgClr>
              <a:schemeClr val="bg1"/>
            </a:bgClr>
          </a:pattFill>
        </p:spPr>
        <p:txBody>
          <a:bodyPr/>
          <a:lstStyle/>
          <a:p>
            <a:r>
              <a:rPr lang="en-US"/>
              <a:t>Click icon to add picture</a:t>
            </a:r>
          </a:p>
        </p:txBody>
      </p:sp>
      <p:sp>
        <p:nvSpPr>
          <p:cNvPr id="15" name="Picture Placeholder 8">
            <a:extLst>
              <a:ext uri="{FF2B5EF4-FFF2-40B4-BE49-F238E27FC236}">
                <a16:creationId xmlns:a16="http://schemas.microsoft.com/office/drawing/2014/main" id="{3FAAAD28-DA69-4AAE-9FAD-9F27417572FF}"/>
              </a:ext>
            </a:extLst>
          </p:cNvPr>
          <p:cNvSpPr>
            <a:spLocks noGrp="1"/>
          </p:cNvSpPr>
          <p:nvPr>
            <p:ph type="pic" sz="quarter" idx="19"/>
          </p:nvPr>
        </p:nvSpPr>
        <p:spPr>
          <a:xfrm>
            <a:off x="9237112" y="1409700"/>
            <a:ext cx="2459038" cy="2019300"/>
          </a:xfrm>
          <a:pattFill prst="wdUpDiag">
            <a:fgClr>
              <a:schemeClr val="bg2"/>
            </a:fgClr>
            <a:bgClr>
              <a:schemeClr val="bg1"/>
            </a:bgClr>
          </a:pattFill>
        </p:spPr>
        <p:txBody>
          <a:bodyPr/>
          <a:lstStyle/>
          <a:p>
            <a:r>
              <a:rPr lang="en-US"/>
              <a:t>Click icon to add picture</a:t>
            </a:r>
          </a:p>
        </p:txBody>
      </p:sp>
      <p:sp>
        <p:nvSpPr>
          <p:cNvPr id="18" name="Text Placeholder 6">
            <a:extLst>
              <a:ext uri="{FF2B5EF4-FFF2-40B4-BE49-F238E27FC236}">
                <a16:creationId xmlns:a16="http://schemas.microsoft.com/office/drawing/2014/main" id="{230F8805-7C7A-42C7-AA78-A838FC7ADE60}"/>
              </a:ext>
            </a:extLst>
          </p:cNvPr>
          <p:cNvSpPr>
            <a:spLocks noGrp="1" noChangeAspect="1"/>
          </p:cNvSpPr>
          <p:nvPr>
            <p:ph type="body" sz="quarter" idx="20" hasCustomPrompt="1"/>
          </p:nvPr>
        </p:nvSpPr>
        <p:spPr>
          <a:xfrm>
            <a:off x="-1" y="5867400"/>
            <a:ext cx="12192000" cy="495299"/>
          </a:xfrm>
          <a:solidFill>
            <a:schemeClr val="accent1"/>
          </a:solidFill>
        </p:spPr>
        <p:txBody>
          <a:bodyPr lIns="493776" tIns="45720" rIns="493776" bIns="45720" anchor="ctr" anchorCtr="0">
            <a:noAutofit/>
          </a:bodyPr>
          <a:lstStyle>
            <a:lvl1pPr algn="ctr">
              <a:lnSpc>
                <a:spcPct val="90000"/>
              </a:lnSpc>
              <a:spcAft>
                <a:spcPts val="0"/>
              </a:spcAft>
              <a:defRPr sz="2400">
                <a:solidFill>
                  <a:schemeClr val="bg1"/>
                </a:solidFill>
              </a:defRPr>
            </a:lvl1pPr>
            <a:lvl2pPr>
              <a:defRPr sz="1400"/>
            </a:lvl2pPr>
            <a:lvl3pPr>
              <a:defRPr sz="1200"/>
            </a:lvl3pPr>
            <a:lvl4pPr>
              <a:defRPr sz="1100"/>
            </a:lvl4pPr>
            <a:lvl5pPr>
              <a:defRPr sz="1600"/>
            </a:lvl5pPr>
          </a:lstStyle>
          <a:p>
            <a:pPr lvl="0"/>
            <a:r>
              <a:rPr lang="en-US" dirty="0"/>
              <a:t>Key Takeaway Text</a:t>
            </a:r>
          </a:p>
        </p:txBody>
      </p:sp>
    </p:spTree>
    <p:extLst>
      <p:ext uri="{BB962C8B-B14F-4D97-AF65-F5344CB8AC3E}">
        <p14:creationId xmlns:p14="http://schemas.microsoft.com/office/powerpoint/2010/main" val="288052561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CBDF14-DE64-4CDC-8651-F845B5598829}"/>
              </a:ext>
            </a:extLst>
          </p:cNvPr>
          <p:cNvSpPr>
            <a:spLocks noGrp="1"/>
          </p:cNvSpPr>
          <p:nvPr>
            <p:ph idx="1"/>
          </p:nvPr>
        </p:nvSpPr>
        <p:spPr>
          <a:xfrm>
            <a:off x="495300" y="1296706"/>
            <a:ext cx="5372100" cy="20208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a:p>
        </p:txBody>
      </p:sp>
      <p:sp>
        <p:nvSpPr>
          <p:cNvPr id="8" name="Content Placeholder 2">
            <a:extLst>
              <a:ext uri="{FF2B5EF4-FFF2-40B4-BE49-F238E27FC236}">
                <a16:creationId xmlns:a16="http://schemas.microsoft.com/office/drawing/2014/main" id="{081AB863-6602-411C-B695-D0F3F7473088}"/>
              </a:ext>
            </a:extLst>
          </p:cNvPr>
          <p:cNvSpPr>
            <a:spLocks noGrp="1"/>
          </p:cNvSpPr>
          <p:nvPr>
            <p:ph idx="13"/>
          </p:nvPr>
        </p:nvSpPr>
        <p:spPr>
          <a:xfrm>
            <a:off x="6324600" y="1296706"/>
            <a:ext cx="5372100" cy="20208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D39F757B-7399-47EF-8C93-6F4A6410845A}"/>
              </a:ext>
            </a:extLst>
          </p:cNvPr>
          <p:cNvSpPr>
            <a:spLocks noGrp="1"/>
          </p:cNvSpPr>
          <p:nvPr>
            <p:ph idx="14"/>
          </p:nvPr>
        </p:nvSpPr>
        <p:spPr>
          <a:xfrm>
            <a:off x="495300" y="3729871"/>
            <a:ext cx="5372100" cy="20208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DA9B1BC2-D1BF-4967-9DEB-0E2180966050}"/>
              </a:ext>
            </a:extLst>
          </p:cNvPr>
          <p:cNvSpPr>
            <a:spLocks noGrp="1"/>
          </p:cNvSpPr>
          <p:nvPr>
            <p:ph idx="15"/>
          </p:nvPr>
        </p:nvSpPr>
        <p:spPr>
          <a:xfrm>
            <a:off x="6324600" y="3729871"/>
            <a:ext cx="5372100" cy="20208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6">
            <a:extLst>
              <a:ext uri="{FF2B5EF4-FFF2-40B4-BE49-F238E27FC236}">
                <a16:creationId xmlns:a16="http://schemas.microsoft.com/office/drawing/2014/main" id="{DFA7B3DE-C704-4D6A-9148-C2EE51AB9559}"/>
              </a:ext>
            </a:extLst>
          </p:cNvPr>
          <p:cNvSpPr>
            <a:spLocks noGrp="1" noChangeAspect="1"/>
          </p:cNvSpPr>
          <p:nvPr>
            <p:ph type="body" sz="quarter" idx="16" hasCustomPrompt="1"/>
          </p:nvPr>
        </p:nvSpPr>
        <p:spPr>
          <a:xfrm>
            <a:off x="-1" y="5864996"/>
            <a:ext cx="12192000" cy="497704"/>
          </a:xfrm>
          <a:solidFill>
            <a:schemeClr val="accent1"/>
          </a:solidFill>
        </p:spPr>
        <p:txBody>
          <a:bodyPr lIns="493776" tIns="45720" rIns="493776" bIns="45720" anchor="ctr" anchorCtr="0">
            <a:noAutofit/>
          </a:bodyPr>
          <a:lstStyle>
            <a:lvl1pPr algn="ctr">
              <a:lnSpc>
                <a:spcPct val="90000"/>
              </a:lnSpc>
              <a:spcAft>
                <a:spcPts val="0"/>
              </a:spcAft>
              <a:defRPr sz="2400">
                <a:solidFill>
                  <a:schemeClr val="bg1"/>
                </a:solidFill>
              </a:defRPr>
            </a:lvl1pPr>
            <a:lvl2pPr>
              <a:defRPr sz="1400"/>
            </a:lvl2pPr>
            <a:lvl3pPr>
              <a:defRPr sz="1200"/>
            </a:lvl3pPr>
            <a:lvl4pPr>
              <a:defRPr sz="1100"/>
            </a:lvl4pPr>
            <a:lvl5pPr>
              <a:defRPr sz="1600"/>
            </a:lvl5pPr>
          </a:lstStyle>
          <a:p>
            <a:pPr lvl="0"/>
            <a:r>
              <a:rPr lang="en-US" dirty="0"/>
              <a:t>Key Takeaway Text</a:t>
            </a:r>
          </a:p>
        </p:txBody>
      </p:sp>
    </p:spTree>
    <p:extLst>
      <p:ext uri="{BB962C8B-B14F-4D97-AF65-F5344CB8AC3E}">
        <p14:creationId xmlns:p14="http://schemas.microsoft.com/office/powerpoint/2010/main" val="189325414"/>
      </p:ext>
    </p:extLst>
  </p:cSld>
  <p:clrMapOvr>
    <a:masterClrMapping/>
  </p:clrMapOvr>
  <p:extLst>
    <p:ext uri="{DCECCB84-F9BA-43D5-87BE-67443E8EF086}">
      <p15:sldGuideLst xmlns:p15="http://schemas.microsoft.com/office/powerpoint/2012/main">
        <p15:guide id="1" pos="3840">
          <p15:clr>
            <a:srgbClr val="FBAE40"/>
          </p15:clr>
        </p15:guide>
        <p15:guide id="2" pos="3696">
          <p15:clr>
            <a:srgbClr val="FBAE40"/>
          </p15:clr>
        </p15:guide>
        <p15:guide id="3" pos="398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xteen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CBDF14-DE64-4CDC-8651-F845B5598829}"/>
              </a:ext>
            </a:extLst>
          </p:cNvPr>
          <p:cNvSpPr>
            <a:spLocks noGrp="1"/>
          </p:cNvSpPr>
          <p:nvPr>
            <p:ph idx="1" hasCustomPrompt="1"/>
          </p:nvPr>
        </p:nvSpPr>
        <p:spPr>
          <a:xfrm>
            <a:off x="495300" y="1335904"/>
            <a:ext cx="2459736" cy="786384"/>
          </a:xfrm>
        </p:spPr>
        <p:txBody>
          <a:bodyPr/>
          <a:lstStyle>
            <a:lvl1pPr>
              <a:defRPr sz="1400"/>
            </a:lvl1pPr>
            <a:lvl2pPr>
              <a:defRPr sz="1400"/>
            </a:lvl2pPr>
            <a:lvl3pPr>
              <a:defRPr sz="1200"/>
            </a:lvl3pPr>
            <a:lvl4pPr>
              <a:defRPr sz="1100"/>
            </a:lvl4pPr>
            <a:lvl5pPr>
              <a:defRPr sz="1600"/>
            </a:lvl5pPr>
          </a:lstStyle>
          <a:p>
            <a:pPr lvl="0"/>
            <a:r>
              <a:rPr lang="en-US" dirty="0"/>
              <a:t>Edit Master text styles</a:t>
            </a:r>
          </a:p>
          <a:p>
            <a:pPr lvl="1"/>
            <a:r>
              <a:rPr lang="en-US" dirty="0"/>
              <a:t>Second level</a:t>
            </a:r>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a:p>
        </p:txBody>
      </p:sp>
      <p:sp>
        <p:nvSpPr>
          <p:cNvPr id="8" name="Content Placeholder 2">
            <a:extLst>
              <a:ext uri="{FF2B5EF4-FFF2-40B4-BE49-F238E27FC236}">
                <a16:creationId xmlns:a16="http://schemas.microsoft.com/office/drawing/2014/main" id="{081AB863-6602-411C-B695-D0F3F7473088}"/>
              </a:ext>
            </a:extLst>
          </p:cNvPr>
          <p:cNvSpPr>
            <a:spLocks noGrp="1"/>
          </p:cNvSpPr>
          <p:nvPr>
            <p:ph idx="13" hasCustomPrompt="1"/>
          </p:nvPr>
        </p:nvSpPr>
        <p:spPr>
          <a:xfrm>
            <a:off x="6324600" y="1335904"/>
            <a:ext cx="2459736" cy="786384"/>
          </a:xfrm>
        </p:spPr>
        <p:txBody>
          <a:bodyPr/>
          <a:lstStyle>
            <a:lvl1pPr>
              <a:defRPr sz="1400"/>
            </a:lvl1pPr>
            <a:lvl2pPr>
              <a:defRPr sz="1400"/>
            </a:lvl2pPr>
            <a:lvl3pPr>
              <a:defRPr sz="1200"/>
            </a:lvl3pPr>
            <a:lvl4pPr>
              <a:defRPr sz="1100"/>
            </a:lvl4pPr>
            <a:lvl5pPr>
              <a:defRPr sz="1600"/>
            </a:lvl5pPr>
          </a:lstStyle>
          <a:p>
            <a:pPr lvl="0"/>
            <a:r>
              <a:rPr lang="en-US" dirty="0"/>
              <a:t>Edit Master text styles</a:t>
            </a:r>
          </a:p>
          <a:p>
            <a:pPr lvl="1"/>
            <a:r>
              <a:rPr lang="en-US" dirty="0"/>
              <a:t>Second level</a:t>
            </a:r>
          </a:p>
        </p:txBody>
      </p:sp>
      <p:sp>
        <p:nvSpPr>
          <p:cNvPr id="9" name="Content Placeholder 2">
            <a:extLst>
              <a:ext uri="{FF2B5EF4-FFF2-40B4-BE49-F238E27FC236}">
                <a16:creationId xmlns:a16="http://schemas.microsoft.com/office/drawing/2014/main" id="{D39F757B-7399-47EF-8C93-6F4A6410845A}"/>
              </a:ext>
            </a:extLst>
          </p:cNvPr>
          <p:cNvSpPr>
            <a:spLocks noGrp="1"/>
          </p:cNvSpPr>
          <p:nvPr>
            <p:ph idx="14" hasCustomPrompt="1"/>
          </p:nvPr>
        </p:nvSpPr>
        <p:spPr>
          <a:xfrm>
            <a:off x="495300" y="5004023"/>
            <a:ext cx="2459736" cy="786384"/>
          </a:xfrm>
        </p:spPr>
        <p:txBody>
          <a:bodyPr/>
          <a:lstStyle>
            <a:lvl1pPr>
              <a:defRPr sz="1400"/>
            </a:lvl1pPr>
            <a:lvl2pPr>
              <a:defRPr sz="1400"/>
            </a:lvl2pPr>
            <a:lvl3pPr>
              <a:defRPr sz="1200"/>
            </a:lvl3pPr>
            <a:lvl4pPr>
              <a:defRPr sz="1100"/>
            </a:lvl4pPr>
            <a:lvl5pPr>
              <a:defRPr sz="1600"/>
            </a:lvl5pPr>
          </a:lstStyle>
          <a:p>
            <a:pPr lvl="0"/>
            <a:r>
              <a:rPr lang="en-US" dirty="0"/>
              <a:t>Edit Master text styles</a:t>
            </a:r>
          </a:p>
          <a:p>
            <a:pPr lvl="1"/>
            <a:r>
              <a:rPr lang="en-US" dirty="0"/>
              <a:t>Second level</a:t>
            </a:r>
          </a:p>
        </p:txBody>
      </p:sp>
      <p:sp>
        <p:nvSpPr>
          <p:cNvPr id="10" name="Content Placeholder 2">
            <a:extLst>
              <a:ext uri="{FF2B5EF4-FFF2-40B4-BE49-F238E27FC236}">
                <a16:creationId xmlns:a16="http://schemas.microsoft.com/office/drawing/2014/main" id="{DA9B1BC2-D1BF-4967-9DEB-0E2180966050}"/>
              </a:ext>
            </a:extLst>
          </p:cNvPr>
          <p:cNvSpPr>
            <a:spLocks noGrp="1"/>
          </p:cNvSpPr>
          <p:nvPr>
            <p:ph idx="15" hasCustomPrompt="1"/>
          </p:nvPr>
        </p:nvSpPr>
        <p:spPr>
          <a:xfrm>
            <a:off x="6322327" y="5004023"/>
            <a:ext cx="2459736" cy="786384"/>
          </a:xfrm>
        </p:spPr>
        <p:txBody>
          <a:bodyPr/>
          <a:lstStyle>
            <a:lvl1pPr>
              <a:defRPr sz="1400"/>
            </a:lvl1pPr>
            <a:lvl2pPr>
              <a:defRPr sz="1400"/>
            </a:lvl2pPr>
            <a:lvl3pPr>
              <a:defRPr sz="1200"/>
            </a:lvl3pPr>
            <a:lvl4pPr>
              <a:defRPr sz="1100"/>
            </a:lvl4pPr>
            <a:lvl5pPr>
              <a:defRPr sz="1600"/>
            </a:lvl5pPr>
          </a:lstStyle>
          <a:p>
            <a:pPr lvl="0"/>
            <a:r>
              <a:rPr lang="en-US" dirty="0"/>
              <a:t>Edit Master text styles</a:t>
            </a:r>
          </a:p>
          <a:p>
            <a:pPr lvl="1"/>
            <a:r>
              <a:rPr lang="en-US" dirty="0"/>
              <a:t>Second level</a:t>
            </a:r>
          </a:p>
        </p:txBody>
      </p:sp>
      <p:sp>
        <p:nvSpPr>
          <p:cNvPr id="12" name="Text Placeholder 6">
            <a:extLst>
              <a:ext uri="{FF2B5EF4-FFF2-40B4-BE49-F238E27FC236}">
                <a16:creationId xmlns:a16="http://schemas.microsoft.com/office/drawing/2014/main" id="{FF7EE7B8-7423-490B-A1BE-0DDF87E6EC61}"/>
              </a:ext>
            </a:extLst>
          </p:cNvPr>
          <p:cNvSpPr>
            <a:spLocks noGrp="1" noChangeAspect="1"/>
          </p:cNvSpPr>
          <p:nvPr>
            <p:ph type="body" sz="quarter" idx="16" hasCustomPrompt="1"/>
          </p:nvPr>
        </p:nvSpPr>
        <p:spPr>
          <a:xfrm>
            <a:off x="-1" y="5867400"/>
            <a:ext cx="12192000" cy="495299"/>
          </a:xfrm>
          <a:solidFill>
            <a:schemeClr val="accent1"/>
          </a:solidFill>
        </p:spPr>
        <p:txBody>
          <a:bodyPr lIns="493776" tIns="45720" rIns="493776" bIns="45720" anchor="ctr" anchorCtr="0">
            <a:noAutofit/>
          </a:bodyPr>
          <a:lstStyle>
            <a:lvl1pPr algn="ctr">
              <a:lnSpc>
                <a:spcPct val="90000"/>
              </a:lnSpc>
              <a:spcAft>
                <a:spcPts val="0"/>
              </a:spcAft>
              <a:defRPr sz="2400">
                <a:solidFill>
                  <a:schemeClr val="bg1"/>
                </a:solidFill>
              </a:defRPr>
            </a:lvl1pPr>
            <a:lvl2pPr>
              <a:defRPr sz="1400"/>
            </a:lvl2pPr>
            <a:lvl3pPr>
              <a:defRPr sz="1200"/>
            </a:lvl3pPr>
            <a:lvl4pPr>
              <a:defRPr sz="1100"/>
            </a:lvl4pPr>
            <a:lvl5pPr>
              <a:defRPr sz="1600"/>
            </a:lvl5pPr>
          </a:lstStyle>
          <a:p>
            <a:pPr lvl="0"/>
            <a:r>
              <a:rPr lang="en-US" dirty="0"/>
              <a:t>Key Takeaway Text</a:t>
            </a:r>
          </a:p>
        </p:txBody>
      </p:sp>
      <p:sp>
        <p:nvSpPr>
          <p:cNvPr id="13" name="Content Placeholder 2">
            <a:extLst>
              <a:ext uri="{FF2B5EF4-FFF2-40B4-BE49-F238E27FC236}">
                <a16:creationId xmlns:a16="http://schemas.microsoft.com/office/drawing/2014/main" id="{F3266E99-6D42-417C-A216-84A2B3B715ED}"/>
              </a:ext>
            </a:extLst>
          </p:cNvPr>
          <p:cNvSpPr>
            <a:spLocks noGrp="1"/>
          </p:cNvSpPr>
          <p:nvPr>
            <p:ph idx="17" hasCustomPrompt="1"/>
          </p:nvPr>
        </p:nvSpPr>
        <p:spPr>
          <a:xfrm>
            <a:off x="3407664" y="1335904"/>
            <a:ext cx="2459736" cy="786384"/>
          </a:xfrm>
        </p:spPr>
        <p:txBody>
          <a:bodyPr/>
          <a:lstStyle>
            <a:lvl1pPr>
              <a:defRPr sz="1400"/>
            </a:lvl1pPr>
            <a:lvl2pPr>
              <a:defRPr sz="1400"/>
            </a:lvl2pPr>
            <a:lvl3pPr>
              <a:defRPr sz="1200"/>
            </a:lvl3pPr>
            <a:lvl4pPr>
              <a:defRPr sz="1100"/>
            </a:lvl4pPr>
            <a:lvl5pPr>
              <a:defRPr sz="1600"/>
            </a:lvl5pPr>
          </a:lstStyle>
          <a:p>
            <a:pPr lvl="0"/>
            <a:r>
              <a:rPr lang="en-US" dirty="0"/>
              <a:t>Edit Master text styles</a:t>
            </a:r>
          </a:p>
          <a:p>
            <a:pPr lvl="1"/>
            <a:r>
              <a:rPr lang="en-US" dirty="0"/>
              <a:t>Second level</a:t>
            </a:r>
          </a:p>
        </p:txBody>
      </p:sp>
      <p:sp>
        <p:nvSpPr>
          <p:cNvPr id="14" name="Content Placeholder 2">
            <a:extLst>
              <a:ext uri="{FF2B5EF4-FFF2-40B4-BE49-F238E27FC236}">
                <a16:creationId xmlns:a16="http://schemas.microsoft.com/office/drawing/2014/main" id="{054589B4-7F05-4C7A-A2EE-48FB0A13E0D5}"/>
              </a:ext>
            </a:extLst>
          </p:cNvPr>
          <p:cNvSpPr>
            <a:spLocks noGrp="1"/>
          </p:cNvSpPr>
          <p:nvPr>
            <p:ph idx="18" hasCustomPrompt="1"/>
          </p:nvPr>
        </p:nvSpPr>
        <p:spPr>
          <a:xfrm>
            <a:off x="9236964" y="1335904"/>
            <a:ext cx="2459736" cy="786384"/>
          </a:xfrm>
        </p:spPr>
        <p:txBody>
          <a:bodyPr/>
          <a:lstStyle>
            <a:lvl1pPr>
              <a:defRPr sz="1400"/>
            </a:lvl1pPr>
            <a:lvl2pPr>
              <a:defRPr sz="1400"/>
            </a:lvl2pPr>
            <a:lvl3pPr>
              <a:defRPr sz="1200"/>
            </a:lvl3pPr>
            <a:lvl4pPr>
              <a:defRPr sz="1100"/>
            </a:lvl4pPr>
            <a:lvl5pPr>
              <a:defRPr sz="1600"/>
            </a:lvl5pPr>
          </a:lstStyle>
          <a:p>
            <a:pPr lvl="0"/>
            <a:r>
              <a:rPr lang="en-US" dirty="0"/>
              <a:t>Edit Master text styles</a:t>
            </a:r>
          </a:p>
          <a:p>
            <a:pPr lvl="1"/>
            <a:r>
              <a:rPr lang="en-US" dirty="0"/>
              <a:t>Second level</a:t>
            </a:r>
          </a:p>
        </p:txBody>
      </p:sp>
      <p:sp>
        <p:nvSpPr>
          <p:cNvPr id="15" name="Content Placeholder 2">
            <a:extLst>
              <a:ext uri="{FF2B5EF4-FFF2-40B4-BE49-F238E27FC236}">
                <a16:creationId xmlns:a16="http://schemas.microsoft.com/office/drawing/2014/main" id="{F2E9B699-079A-4F7A-A636-380F36093446}"/>
              </a:ext>
            </a:extLst>
          </p:cNvPr>
          <p:cNvSpPr>
            <a:spLocks noGrp="1"/>
          </p:cNvSpPr>
          <p:nvPr>
            <p:ph idx="19" hasCustomPrompt="1"/>
          </p:nvPr>
        </p:nvSpPr>
        <p:spPr>
          <a:xfrm>
            <a:off x="3407664" y="5004023"/>
            <a:ext cx="2459736" cy="786384"/>
          </a:xfrm>
        </p:spPr>
        <p:txBody>
          <a:bodyPr/>
          <a:lstStyle>
            <a:lvl1pPr>
              <a:defRPr sz="1400"/>
            </a:lvl1pPr>
            <a:lvl2pPr>
              <a:defRPr sz="1400"/>
            </a:lvl2pPr>
            <a:lvl3pPr>
              <a:defRPr sz="1200"/>
            </a:lvl3pPr>
            <a:lvl4pPr>
              <a:defRPr sz="1100"/>
            </a:lvl4pPr>
            <a:lvl5pPr>
              <a:defRPr sz="1600"/>
            </a:lvl5pPr>
          </a:lstStyle>
          <a:p>
            <a:pPr lvl="0"/>
            <a:r>
              <a:rPr lang="en-US" dirty="0"/>
              <a:t>Edit Master text styles</a:t>
            </a:r>
          </a:p>
          <a:p>
            <a:pPr lvl="1"/>
            <a:r>
              <a:rPr lang="en-US" dirty="0"/>
              <a:t>Second level</a:t>
            </a:r>
          </a:p>
        </p:txBody>
      </p:sp>
      <p:sp>
        <p:nvSpPr>
          <p:cNvPr id="16" name="Content Placeholder 2">
            <a:extLst>
              <a:ext uri="{FF2B5EF4-FFF2-40B4-BE49-F238E27FC236}">
                <a16:creationId xmlns:a16="http://schemas.microsoft.com/office/drawing/2014/main" id="{7401885D-5D62-448F-BC24-63F385C48568}"/>
              </a:ext>
            </a:extLst>
          </p:cNvPr>
          <p:cNvSpPr>
            <a:spLocks noGrp="1"/>
          </p:cNvSpPr>
          <p:nvPr>
            <p:ph idx="20" hasCustomPrompt="1"/>
          </p:nvPr>
        </p:nvSpPr>
        <p:spPr>
          <a:xfrm>
            <a:off x="9236964" y="5004023"/>
            <a:ext cx="2459736" cy="786384"/>
          </a:xfrm>
        </p:spPr>
        <p:txBody>
          <a:bodyPr/>
          <a:lstStyle>
            <a:lvl1pPr>
              <a:defRPr sz="1400"/>
            </a:lvl1pPr>
            <a:lvl2pPr>
              <a:defRPr sz="1400"/>
            </a:lvl2pPr>
            <a:lvl3pPr>
              <a:defRPr sz="1200"/>
            </a:lvl3pPr>
            <a:lvl4pPr>
              <a:defRPr sz="1100"/>
            </a:lvl4pPr>
            <a:lvl5pPr>
              <a:defRPr sz="1600"/>
            </a:lvl5pPr>
          </a:lstStyle>
          <a:p>
            <a:pPr lvl="0"/>
            <a:r>
              <a:rPr lang="en-US" dirty="0"/>
              <a:t>Edit Master text styles</a:t>
            </a:r>
          </a:p>
          <a:p>
            <a:pPr lvl="1"/>
            <a:r>
              <a:rPr lang="en-US" dirty="0"/>
              <a:t>Second level</a:t>
            </a:r>
          </a:p>
        </p:txBody>
      </p:sp>
      <p:sp>
        <p:nvSpPr>
          <p:cNvPr id="7" name="Chart Placeholder 6">
            <a:extLst>
              <a:ext uri="{FF2B5EF4-FFF2-40B4-BE49-F238E27FC236}">
                <a16:creationId xmlns:a16="http://schemas.microsoft.com/office/drawing/2014/main" id="{7257D68F-E97D-4F92-A3D3-D1503CB5DE64}"/>
              </a:ext>
            </a:extLst>
          </p:cNvPr>
          <p:cNvSpPr>
            <a:spLocks noGrp="1"/>
          </p:cNvSpPr>
          <p:nvPr>
            <p:ph type="chart" sz="quarter" idx="21"/>
          </p:nvPr>
        </p:nvSpPr>
        <p:spPr>
          <a:xfrm>
            <a:off x="495299" y="2558610"/>
            <a:ext cx="2459038" cy="786384"/>
          </a:xfrm>
        </p:spPr>
        <p:txBody>
          <a:bodyPr/>
          <a:lstStyle>
            <a:lvl1pPr>
              <a:defRPr sz="1600"/>
            </a:lvl1pPr>
          </a:lstStyle>
          <a:p>
            <a:r>
              <a:rPr lang="en-US"/>
              <a:t>Click icon to add chart</a:t>
            </a:r>
            <a:endParaRPr lang="en-US" dirty="0"/>
          </a:p>
        </p:txBody>
      </p:sp>
      <p:sp>
        <p:nvSpPr>
          <p:cNvPr id="17" name="Chart Placeholder 6">
            <a:extLst>
              <a:ext uri="{FF2B5EF4-FFF2-40B4-BE49-F238E27FC236}">
                <a16:creationId xmlns:a16="http://schemas.microsoft.com/office/drawing/2014/main" id="{3B3B5C6B-85C1-4026-8D2C-B5C2CE44A5D5}"/>
              </a:ext>
            </a:extLst>
          </p:cNvPr>
          <p:cNvSpPr>
            <a:spLocks noGrp="1"/>
          </p:cNvSpPr>
          <p:nvPr>
            <p:ph type="chart" sz="quarter" idx="22"/>
          </p:nvPr>
        </p:nvSpPr>
        <p:spPr>
          <a:xfrm>
            <a:off x="3409341" y="2558610"/>
            <a:ext cx="2459038" cy="786384"/>
          </a:xfrm>
        </p:spPr>
        <p:txBody>
          <a:bodyPr/>
          <a:lstStyle>
            <a:lvl1pPr>
              <a:defRPr sz="1600"/>
            </a:lvl1pPr>
          </a:lstStyle>
          <a:p>
            <a:r>
              <a:rPr lang="en-US"/>
              <a:t>Click icon to add chart</a:t>
            </a:r>
            <a:endParaRPr lang="en-US" dirty="0"/>
          </a:p>
        </p:txBody>
      </p:sp>
      <p:sp>
        <p:nvSpPr>
          <p:cNvPr id="18" name="Chart Placeholder 6">
            <a:extLst>
              <a:ext uri="{FF2B5EF4-FFF2-40B4-BE49-F238E27FC236}">
                <a16:creationId xmlns:a16="http://schemas.microsoft.com/office/drawing/2014/main" id="{9950548D-185E-4E8F-ACC1-7147F8753B87}"/>
              </a:ext>
            </a:extLst>
          </p:cNvPr>
          <p:cNvSpPr>
            <a:spLocks noGrp="1"/>
          </p:cNvSpPr>
          <p:nvPr>
            <p:ph type="chart" sz="quarter" idx="23"/>
          </p:nvPr>
        </p:nvSpPr>
        <p:spPr>
          <a:xfrm>
            <a:off x="6323383" y="2558610"/>
            <a:ext cx="2459038" cy="786384"/>
          </a:xfrm>
        </p:spPr>
        <p:txBody>
          <a:bodyPr/>
          <a:lstStyle>
            <a:lvl1pPr>
              <a:defRPr sz="1600"/>
            </a:lvl1pPr>
          </a:lstStyle>
          <a:p>
            <a:r>
              <a:rPr lang="en-US"/>
              <a:t>Click icon to add chart</a:t>
            </a:r>
          </a:p>
        </p:txBody>
      </p:sp>
      <p:sp>
        <p:nvSpPr>
          <p:cNvPr id="19" name="Chart Placeholder 6">
            <a:extLst>
              <a:ext uri="{FF2B5EF4-FFF2-40B4-BE49-F238E27FC236}">
                <a16:creationId xmlns:a16="http://schemas.microsoft.com/office/drawing/2014/main" id="{E621986D-B207-419E-8DB3-B0A4BB23DA35}"/>
              </a:ext>
            </a:extLst>
          </p:cNvPr>
          <p:cNvSpPr>
            <a:spLocks noGrp="1"/>
          </p:cNvSpPr>
          <p:nvPr>
            <p:ph type="chart" sz="quarter" idx="24"/>
          </p:nvPr>
        </p:nvSpPr>
        <p:spPr>
          <a:xfrm>
            <a:off x="9237662" y="2558610"/>
            <a:ext cx="2459038" cy="786384"/>
          </a:xfrm>
        </p:spPr>
        <p:txBody>
          <a:bodyPr/>
          <a:lstStyle>
            <a:lvl1pPr>
              <a:defRPr sz="1600"/>
            </a:lvl1pPr>
          </a:lstStyle>
          <a:p>
            <a:r>
              <a:rPr lang="en-US"/>
              <a:t>Click icon to add chart</a:t>
            </a:r>
          </a:p>
        </p:txBody>
      </p:sp>
      <p:sp>
        <p:nvSpPr>
          <p:cNvPr id="20" name="Chart Placeholder 6">
            <a:extLst>
              <a:ext uri="{FF2B5EF4-FFF2-40B4-BE49-F238E27FC236}">
                <a16:creationId xmlns:a16="http://schemas.microsoft.com/office/drawing/2014/main" id="{4F23C499-BF0D-4A23-948D-7CF2255178FF}"/>
              </a:ext>
            </a:extLst>
          </p:cNvPr>
          <p:cNvSpPr>
            <a:spLocks noGrp="1"/>
          </p:cNvSpPr>
          <p:nvPr>
            <p:ph type="chart" sz="quarter" idx="25"/>
          </p:nvPr>
        </p:nvSpPr>
        <p:spPr>
          <a:xfrm>
            <a:off x="495299" y="3781316"/>
            <a:ext cx="2459038" cy="786384"/>
          </a:xfrm>
        </p:spPr>
        <p:txBody>
          <a:bodyPr/>
          <a:lstStyle>
            <a:lvl1pPr>
              <a:defRPr sz="1600"/>
            </a:lvl1pPr>
          </a:lstStyle>
          <a:p>
            <a:r>
              <a:rPr lang="en-US"/>
              <a:t>Click icon to add chart</a:t>
            </a:r>
          </a:p>
        </p:txBody>
      </p:sp>
      <p:sp>
        <p:nvSpPr>
          <p:cNvPr id="21" name="Chart Placeholder 6">
            <a:extLst>
              <a:ext uri="{FF2B5EF4-FFF2-40B4-BE49-F238E27FC236}">
                <a16:creationId xmlns:a16="http://schemas.microsoft.com/office/drawing/2014/main" id="{86A17512-7EDD-4F1A-A28C-60AEB3A2B060}"/>
              </a:ext>
            </a:extLst>
          </p:cNvPr>
          <p:cNvSpPr>
            <a:spLocks noGrp="1"/>
          </p:cNvSpPr>
          <p:nvPr>
            <p:ph type="chart" sz="quarter" idx="26"/>
          </p:nvPr>
        </p:nvSpPr>
        <p:spPr>
          <a:xfrm>
            <a:off x="3409341" y="3781316"/>
            <a:ext cx="2459038" cy="786384"/>
          </a:xfrm>
        </p:spPr>
        <p:txBody>
          <a:bodyPr/>
          <a:lstStyle>
            <a:lvl1pPr>
              <a:defRPr sz="1600"/>
            </a:lvl1pPr>
          </a:lstStyle>
          <a:p>
            <a:r>
              <a:rPr lang="en-US"/>
              <a:t>Click icon to add chart</a:t>
            </a:r>
          </a:p>
        </p:txBody>
      </p:sp>
      <p:sp>
        <p:nvSpPr>
          <p:cNvPr id="22" name="Chart Placeholder 6">
            <a:extLst>
              <a:ext uri="{FF2B5EF4-FFF2-40B4-BE49-F238E27FC236}">
                <a16:creationId xmlns:a16="http://schemas.microsoft.com/office/drawing/2014/main" id="{565C587C-501C-4648-B14F-7472AC051890}"/>
              </a:ext>
            </a:extLst>
          </p:cNvPr>
          <p:cNvSpPr>
            <a:spLocks noGrp="1"/>
          </p:cNvSpPr>
          <p:nvPr>
            <p:ph type="chart" sz="quarter" idx="27"/>
          </p:nvPr>
        </p:nvSpPr>
        <p:spPr>
          <a:xfrm>
            <a:off x="6323383" y="3781316"/>
            <a:ext cx="2459038" cy="786384"/>
          </a:xfrm>
        </p:spPr>
        <p:txBody>
          <a:bodyPr/>
          <a:lstStyle>
            <a:lvl1pPr>
              <a:defRPr sz="1600"/>
            </a:lvl1pPr>
          </a:lstStyle>
          <a:p>
            <a:r>
              <a:rPr lang="en-US"/>
              <a:t>Click icon to add chart</a:t>
            </a:r>
          </a:p>
        </p:txBody>
      </p:sp>
      <p:sp>
        <p:nvSpPr>
          <p:cNvPr id="23" name="Chart Placeholder 6">
            <a:extLst>
              <a:ext uri="{FF2B5EF4-FFF2-40B4-BE49-F238E27FC236}">
                <a16:creationId xmlns:a16="http://schemas.microsoft.com/office/drawing/2014/main" id="{1EA84FC4-84EB-4A41-846C-1EEBF8A54C82}"/>
              </a:ext>
            </a:extLst>
          </p:cNvPr>
          <p:cNvSpPr>
            <a:spLocks noGrp="1"/>
          </p:cNvSpPr>
          <p:nvPr>
            <p:ph type="chart" sz="quarter" idx="28"/>
          </p:nvPr>
        </p:nvSpPr>
        <p:spPr>
          <a:xfrm>
            <a:off x="9237662" y="3781316"/>
            <a:ext cx="2459038" cy="786384"/>
          </a:xfrm>
        </p:spPr>
        <p:txBody>
          <a:bodyPr/>
          <a:lstStyle>
            <a:lvl1pPr>
              <a:defRPr sz="1600"/>
            </a:lvl1pPr>
          </a:lstStyle>
          <a:p>
            <a:r>
              <a:rPr lang="en-US"/>
              <a:t>Click icon to add chart</a:t>
            </a:r>
          </a:p>
        </p:txBody>
      </p:sp>
    </p:spTree>
    <p:extLst>
      <p:ext uri="{BB962C8B-B14F-4D97-AF65-F5344CB8AC3E}">
        <p14:creationId xmlns:p14="http://schemas.microsoft.com/office/powerpoint/2010/main" val="1585972118"/>
      </p:ext>
    </p:extLst>
  </p:cSld>
  <p:clrMapOvr>
    <a:masterClrMapping/>
  </p:clrMapOvr>
  <p:extLst>
    <p:ext uri="{DCECCB84-F9BA-43D5-87BE-67443E8EF086}">
      <p15:sldGuideLst xmlns:p15="http://schemas.microsoft.com/office/powerpoint/2012/main">
        <p15:guide id="1" pos="3840">
          <p15:clr>
            <a:srgbClr val="FBAE40"/>
          </p15:clr>
        </p15:guide>
        <p15:guide id="2" pos="3696">
          <p15:clr>
            <a:srgbClr val="FBAE40"/>
          </p15:clr>
        </p15:guide>
        <p15:guide id="3" pos="3984"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3538A-4A54-4A25-9BD2-E79855D6A549}"/>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D0D08997-B423-407B-B60D-8D5DFC3705FE}"/>
              </a:ext>
            </a:extLst>
          </p:cNvPr>
          <p:cNvSpPr>
            <a:spLocks noGrp="1"/>
          </p:cNvSpPr>
          <p:nvPr>
            <p:ph type="sldNum" sz="quarter" idx="12"/>
          </p:nvPr>
        </p:nvSpPr>
        <p:spPr/>
        <p:txBody>
          <a:bodyPr/>
          <a:lstStyle/>
          <a:p>
            <a:fld id="{7B94EC18-1D2B-4535-B738-0E53AFE26620}" type="slidenum">
              <a:rPr lang="en-US" smtClean="0"/>
              <a:t>‹#›</a:t>
            </a:fld>
            <a:endParaRPr lang="en-US"/>
          </a:p>
        </p:txBody>
      </p:sp>
      <p:sp>
        <p:nvSpPr>
          <p:cNvPr id="8" name="Text Placeholder 6">
            <a:extLst>
              <a:ext uri="{FF2B5EF4-FFF2-40B4-BE49-F238E27FC236}">
                <a16:creationId xmlns:a16="http://schemas.microsoft.com/office/drawing/2014/main" id="{9D64B098-3BC3-46B7-9278-55E699AD37C8}"/>
              </a:ext>
            </a:extLst>
          </p:cNvPr>
          <p:cNvSpPr>
            <a:spLocks noGrp="1" noChangeAspect="1"/>
          </p:cNvSpPr>
          <p:nvPr>
            <p:ph type="body" sz="quarter" idx="16" hasCustomPrompt="1"/>
          </p:nvPr>
        </p:nvSpPr>
        <p:spPr>
          <a:xfrm>
            <a:off x="-1" y="5867400"/>
            <a:ext cx="12192000" cy="495299"/>
          </a:xfrm>
          <a:solidFill>
            <a:schemeClr val="accent1"/>
          </a:solidFill>
        </p:spPr>
        <p:txBody>
          <a:bodyPr lIns="493776" tIns="45720" rIns="493776" bIns="45720" anchor="ctr" anchorCtr="0">
            <a:noAutofit/>
          </a:bodyPr>
          <a:lstStyle>
            <a:lvl1pPr algn="ctr">
              <a:lnSpc>
                <a:spcPct val="90000"/>
              </a:lnSpc>
              <a:spcAft>
                <a:spcPts val="0"/>
              </a:spcAft>
              <a:defRPr sz="2400">
                <a:solidFill>
                  <a:schemeClr val="bg1"/>
                </a:solidFill>
              </a:defRPr>
            </a:lvl1pPr>
            <a:lvl2pPr>
              <a:defRPr sz="1400"/>
            </a:lvl2pPr>
            <a:lvl3pPr>
              <a:defRPr sz="1200"/>
            </a:lvl3pPr>
            <a:lvl4pPr>
              <a:defRPr sz="1100"/>
            </a:lvl4pPr>
            <a:lvl5pPr>
              <a:defRPr sz="1600"/>
            </a:lvl5pPr>
          </a:lstStyle>
          <a:p>
            <a:pPr lvl="0"/>
            <a:r>
              <a:rPr lang="en-US" dirty="0"/>
              <a:t>Key Takeaway Text</a:t>
            </a:r>
          </a:p>
        </p:txBody>
      </p:sp>
    </p:spTree>
    <p:extLst>
      <p:ext uri="{BB962C8B-B14F-4D97-AF65-F5344CB8AC3E}">
        <p14:creationId xmlns:p14="http://schemas.microsoft.com/office/powerpoint/2010/main" val="5781990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0C549D9-CB0B-4053-B4B8-18A9A6E347D0}"/>
              </a:ext>
            </a:extLst>
          </p:cNvPr>
          <p:cNvSpPr>
            <a:spLocks noGrp="1"/>
          </p:cNvSpPr>
          <p:nvPr>
            <p:ph type="sldNum" sz="quarter" idx="12"/>
          </p:nvPr>
        </p:nvSpPr>
        <p:spPr/>
        <p:txBody>
          <a:bodyPr/>
          <a:lstStyle/>
          <a:p>
            <a:fld id="{7B94EC18-1D2B-4535-B738-0E53AFE26620}" type="slidenum">
              <a:rPr lang="en-US" smtClean="0"/>
              <a:t>‹#›</a:t>
            </a:fld>
            <a:endParaRPr lang="en-US"/>
          </a:p>
        </p:txBody>
      </p:sp>
      <p:sp>
        <p:nvSpPr>
          <p:cNvPr id="7" name="Text Placeholder 6">
            <a:extLst>
              <a:ext uri="{FF2B5EF4-FFF2-40B4-BE49-F238E27FC236}">
                <a16:creationId xmlns:a16="http://schemas.microsoft.com/office/drawing/2014/main" id="{8895A6AF-DA14-4AA2-80B8-C7ACE12804ED}"/>
              </a:ext>
            </a:extLst>
          </p:cNvPr>
          <p:cNvSpPr>
            <a:spLocks noGrp="1" noChangeAspect="1"/>
          </p:cNvSpPr>
          <p:nvPr>
            <p:ph type="body" sz="quarter" idx="16" hasCustomPrompt="1"/>
          </p:nvPr>
        </p:nvSpPr>
        <p:spPr>
          <a:xfrm>
            <a:off x="-1" y="5867400"/>
            <a:ext cx="12192000" cy="495299"/>
          </a:xfrm>
          <a:solidFill>
            <a:schemeClr val="accent1"/>
          </a:solidFill>
        </p:spPr>
        <p:txBody>
          <a:bodyPr lIns="493776" tIns="45720" rIns="493776" bIns="45720" anchor="ctr" anchorCtr="0">
            <a:noAutofit/>
          </a:bodyPr>
          <a:lstStyle>
            <a:lvl1pPr algn="ctr">
              <a:lnSpc>
                <a:spcPct val="90000"/>
              </a:lnSpc>
              <a:spcAft>
                <a:spcPts val="0"/>
              </a:spcAft>
              <a:defRPr sz="2400">
                <a:solidFill>
                  <a:schemeClr val="bg1"/>
                </a:solidFill>
              </a:defRPr>
            </a:lvl1pPr>
            <a:lvl2pPr>
              <a:defRPr sz="1400"/>
            </a:lvl2pPr>
            <a:lvl3pPr>
              <a:defRPr sz="1200"/>
            </a:lvl3pPr>
            <a:lvl4pPr>
              <a:defRPr sz="1100"/>
            </a:lvl4pPr>
            <a:lvl5pPr>
              <a:defRPr sz="1600"/>
            </a:lvl5pPr>
          </a:lstStyle>
          <a:p>
            <a:pPr lvl="0"/>
            <a:r>
              <a:rPr lang="en-US" dirty="0"/>
              <a:t>Key Takeaway Text</a:t>
            </a:r>
          </a:p>
        </p:txBody>
      </p:sp>
    </p:spTree>
    <p:extLst>
      <p:ext uri="{BB962C8B-B14F-4D97-AF65-F5344CB8AC3E}">
        <p14:creationId xmlns:p14="http://schemas.microsoft.com/office/powerpoint/2010/main" val="19906484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w/o Takeaw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FCBDF14-DE64-4CDC-8651-F845B559882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a:p>
        </p:txBody>
      </p:sp>
    </p:spTree>
    <p:extLst>
      <p:ext uri="{BB962C8B-B14F-4D97-AF65-F5344CB8AC3E}">
        <p14:creationId xmlns:p14="http://schemas.microsoft.com/office/powerpoint/2010/main" val="12356894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w/o Takeaw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CBDF14-DE64-4CDC-8651-F845B5598829}"/>
              </a:ext>
            </a:extLst>
          </p:cNvPr>
          <p:cNvSpPr>
            <a:spLocks noGrp="1"/>
          </p:cNvSpPr>
          <p:nvPr>
            <p:ph idx="1"/>
          </p:nvPr>
        </p:nvSpPr>
        <p:spPr>
          <a:xfrm>
            <a:off x="495300" y="1409701"/>
            <a:ext cx="5372100"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a:p>
        </p:txBody>
      </p:sp>
      <p:sp>
        <p:nvSpPr>
          <p:cNvPr id="8" name="Content Placeholder 2">
            <a:extLst>
              <a:ext uri="{FF2B5EF4-FFF2-40B4-BE49-F238E27FC236}">
                <a16:creationId xmlns:a16="http://schemas.microsoft.com/office/drawing/2014/main" id="{081AB863-6602-411C-B695-D0F3F7473088}"/>
              </a:ext>
            </a:extLst>
          </p:cNvPr>
          <p:cNvSpPr>
            <a:spLocks noGrp="1"/>
          </p:cNvSpPr>
          <p:nvPr>
            <p:ph idx="13"/>
          </p:nvPr>
        </p:nvSpPr>
        <p:spPr>
          <a:xfrm>
            <a:off x="6324600" y="1409701"/>
            <a:ext cx="5372100"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0863581"/>
      </p:ext>
    </p:extLst>
  </p:cSld>
  <p:clrMapOvr>
    <a:masterClrMapping/>
  </p:clrMapOvr>
  <p:extLst>
    <p:ext uri="{DCECCB84-F9BA-43D5-87BE-67443E8EF086}">
      <p15:sldGuideLst xmlns:p15="http://schemas.microsoft.com/office/powerpoint/2012/main">
        <p15:guide id="2" pos="3696">
          <p15:clr>
            <a:srgbClr val="FBAE40"/>
          </p15:clr>
        </p15:guide>
        <p15:guide id="3" pos="398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 Pic w/o Takeaw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CBDF14-DE64-4CDC-8651-F845B5598829}"/>
              </a:ext>
            </a:extLst>
          </p:cNvPr>
          <p:cNvSpPr>
            <a:spLocks noGrp="1"/>
          </p:cNvSpPr>
          <p:nvPr>
            <p:ph idx="1"/>
          </p:nvPr>
        </p:nvSpPr>
        <p:spPr>
          <a:xfrm>
            <a:off x="495300" y="1409701"/>
            <a:ext cx="5372100" cy="44576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a:p>
        </p:txBody>
      </p:sp>
      <p:sp>
        <p:nvSpPr>
          <p:cNvPr id="7" name="Picture Placeholder 6">
            <a:extLst>
              <a:ext uri="{FF2B5EF4-FFF2-40B4-BE49-F238E27FC236}">
                <a16:creationId xmlns:a16="http://schemas.microsoft.com/office/drawing/2014/main" id="{1CF9CDEF-0719-484F-8C20-787B9E5CF79A}"/>
              </a:ext>
            </a:extLst>
          </p:cNvPr>
          <p:cNvSpPr>
            <a:spLocks noGrp="1"/>
          </p:cNvSpPr>
          <p:nvPr>
            <p:ph type="pic" sz="quarter" idx="13"/>
          </p:nvPr>
        </p:nvSpPr>
        <p:spPr>
          <a:xfrm>
            <a:off x="6324600" y="1409700"/>
            <a:ext cx="5372100" cy="4457700"/>
          </a:xfrm>
          <a:pattFill prst="wdUpDiag">
            <a:fgClr>
              <a:schemeClr val="bg2"/>
            </a:fgClr>
            <a:bgClr>
              <a:schemeClr val="bg1"/>
            </a:bgClr>
          </a:pattFill>
        </p:spPr>
        <p:txBody>
          <a:bodyPr/>
          <a:lstStyle/>
          <a:p>
            <a:r>
              <a:rPr lang="en-US"/>
              <a:t>Click icon to add picture</a:t>
            </a:r>
          </a:p>
        </p:txBody>
      </p:sp>
    </p:spTree>
    <p:extLst>
      <p:ext uri="{BB962C8B-B14F-4D97-AF65-F5344CB8AC3E}">
        <p14:creationId xmlns:p14="http://schemas.microsoft.com/office/powerpoint/2010/main" val="4197345758"/>
      </p:ext>
    </p:extLst>
  </p:cSld>
  <p:clrMapOvr>
    <a:masterClrMapping/>
  </p:clrMapOvr>
  <p:extLst>
    <p:ext uri="{DCECCB84-F9BA-43D5-87BE-67443E8EF086}">
      <p15:sldGuideLst xmlns:p15="http://schemas.microsoft.com/office/powerpoint/2012/main">
        <p15:guide id="1" pos="3840">
          <p15:clr>
            <a:srgbClr val="FBAE40"/>
          </p15:clr>
        </p15:guide>
        <p15:guide id="2" pos="3696">
          <p15:clr>
            <a:srgbClr val="FBAE40"/>
          </p15:clr>
        </p15:guide>
        <p15:guide id="3" pos="398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 Pics w/o Takeaw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a:p>
        </p:txBody>
      </p:sp>
      <p:sp>
        <p:nvSpPr>
          <p:cNvPr id="9" name="Content Placeholder 2">
            <a:extLst>
              <a:ext uri="{FF2B5EF4-FFF2-40B4-BE49-F238E27FC236}">
                <a16:creationId xmlns:a16="http://schemas.microsoft.com/office/drawing/2014/main" id="{D39F757B-7399-47EF-8C93-6F4A6410845A}"/>
              </a:ext>
            </a:extLst>
          </p:cNvPr>
          <p:cNvSpPr>
            <a:spLocks noGrp="1"/>
          </p:cNvSpPr>
          <p:nvPr>
            <p:ph idx="14"/>
          </p:nvPr>
        </p:nvSpPr>
        <p:spPr>
          <a:xfrm>
            <a:off x="495300" y="3886200"/>
            <a:ext cx="5372100" cy="19811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DA9B1BC2-D1BF-4967-9DEB-0E2180966050}"/>
              </a:ext>
            </a:extLst>
          </p:cNvPr>
          <p:cNvSpPr>
            <a:spLocks noGrp="1"/>
          </p:cNvSpPr>
          <p:nvPr>
            <p:ph idx="15"/>
          </p:nvPr>
        </p:nvSpPr>
        <p:spPr>
          <a:xfrm>
            <a:off x="6322327" y="3886200"/>
            <a:ext cx="5372100" cy="19811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a:extLst>
              <a:ext uri="{FF2B5EF4-FFF2-40B4-BE49-F238E27FC236}">
                <a16:creationId xmlns:a16="http://schemas.microsoft.com/office/drawing/2014/main" id="{7B930328-96E9-4581-AB46-BC006A6DBD5A}"/>
              </a:ext>
            </a:extLst>
          </p:cNvPr>
          <p:cNvSpPr>
            <a:spLocks noGrp="1"/>
          </p:cNvSpPr>
          <p:nvPr>
            <p:ph type="pic" sz="quarter" idx="16"/>
          </p:nvPr>
        </p:nvSpPr>
        <p:spPr>
          <a:xfrm>
            <a:off x="495300" y="1409700"/>
            <a:ext cx="5372100" cy="2247900"/>
          </a:xfrm>
          <a:pattFill prst="wdUpDiag">
            <a:fgClr>
              <a:schemeClr val="bg2"/>
            </a:fgClr>
            <a:bgClr>
              <a:schemeClr val="bg1"/>
            </a:bgClr>
          </a:pattFill>
        </p:spPr>
        <p:txBody>
          <a:bodyPr/>
          <a:lstStyle/>
          <a:p>
            <a:r>
              <a:rPr lang="en-US"/>
              <a:t>Click icon to add picture</a:t>
            </a:r>
          </a:p>
        </p:txBody>
      </p:sp>
      <p:sp>
        <p:nvSpPr>
          <p:cNvPr id="11" name="Picture Placeholder 6">
            <a:extLst>
              <a:ext uri="{FF2B5EF4-FFF2-40B4-BE49-F238E27FC236}">
                <a16:creationId xmlns:a16="http://schemas.microsoft.com/office/drawing/2014/main" id="{A25C2411-148E-4C87-B0DD-41761ACB22CD}"/>
              </a:ext>
            </a:extLst>
          </p:cNvPr>
          <p:cNvSpPr>
            <a:spLocks noGrp="1"/>
          </p:cNvSpPr>
          <p:nvPr>
            <p:ph type="pic" sz="quarter" idx="17"/>
          </p:nvPr>
        </p:nvSpPr>
        <p:spPr>
          <a:xfrm>
            <a:off x="6324600" y="1409700"/>
            <a:ext cx="5372100" cy="2247900"/>
          </a:xfrm>
          <a:pattFill prst="wdUpDiag">
            <a:fgClr>
              <a:schemeClr val="bg2"/>
            </a:fgClr>
            <a:bgClr>
              <a:schemeClr val="bg1"/>
            </a:bgClr>
          </a:pattFill>
        </p:spPr>
        <p:txBody>
          <a:bodyPr/>
          <a:lstStyle/>
          <a:p>
            <a:r>
              <a:rPr lang="en-US"/>
              <a:t>Click icon to add picture</a:t>
            </a:r>
          </a:p>
        </p:txBody>
      </p:sp>
    </p:spTree>
    <p:extLst>
      <p:ext uri="{BB962C8B-B14F-4D97-AF65-F5344CB8AC3E}">
        <p14:creationId xmlns:p14="http://schemas.microsoft.com/office/powerpoint/2010/main" val="1125447549"/>
      </p:ext>
    </p:extLst>
  </p:cSld>
  <p:clrMapOvr>
    <a:masterClrMapping/>
  </p:clrMapOvr>
  <p:extLst>
    <p:ext uri="{DCECCB84-F9BA-43D5-87BE-67443E8EF086}">
      <p15:sldGuideLst xmlns:p15="http://schemas.microsoft.com/office/powerpoint/2012/main">
        <p15:guide id="1" pos="3840">
          <p15:clr>
            <a:srgbClr val="FBAE40"/>
          </p15:clr>
        </p15:guide>
        <p15:guide id="2" pos="3696">
          <p15:clr>
            <a:srgbClr val="FBAE40"/>
          </p15:clr>
        </p15:guide>
        <p15:guide id="3" pos="3984">
          <p15:clr>
            <a:srgbClr val="FBAE40"/>
          </p15:clr>
        </p15:guide>
        <p15:guide id="4" orient="horz" pos="244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Color">
    <p:bg>
      <p:bgPr>
        <a:solidFill>
          <a:schemeClr val="accent2"/>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F1AD5E1-596F-44FE-BB24-7F1520D02E32}"/>
              </a:ext>
            </a:extLst>
          </p:cNvPr>
          <p:cNvGraphicFramePr>
            <a:graphicFrameLocks noChangeAspect="1"/>
          </p:cNvGraphicFramePr>
          <p:nvPr userDrawn="1">
            <p:custDataLst>
              <p:tags r:id="rId2"/>
            </p:custDataLst>
            <p:extLst>
              <p:ext uri="{D42A27DB-BD31-4B8C-83A1-F6EECF244321}">
                <p14:modId xmlns:p14="http://schemas.microsoft.com/office/powerpoint/2010/main" val="40751251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5" imgW="347" imgH="348" progId="TCLayout.ActiveDocument.1">
                  <p:embed/>
                </p:oleObj>
              </mc:Choice>
              <mc:Fallback>
                <p:oleObj name="think-cell Slide" r:id="rId5" imgW="347" imgH="348" progId="TCLayout.ActiveDocument.1">
                  <p:embed/>
                  <p:pic>
                    <p:nvPicPr>
                      <p:cNvPr id="6" name="Object 5" hidden="1">
                        <a:extLst>
                          <a:ext uri="{FF2B5EF4-FFF2-40B4-BE49-F238E27FC236}">
                            <a16:creationId xmlns:a16="http://schemas.microsoft.com/office/drawing/2014/main" id="{2F1AD5E1-596F-44FE-BB24-7F1520D02E3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1591A3BB-35C0-46F1-913B-1F85EECFAB4E}"/>
              </a:ext>
            </a:extLst>
          </p:cNvPr>
          <p:cNvSpPr/>
          <p:nvPr userDrawn="1">
            <p:custDataLst>
              <p:tags r:id="rId3"/>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400" b="0" i="0" baseline="0" dirty="0" err="1">
              <a:solidFill>
                <a:schemeClr val="tx1"/>
              </a:solidFill>
              <a:latin typeface="Arial Black" panose="020B0A04020102020204" pitchFamily="34" charset="0"/>
              <a:ea typeface="+mj-ea"/>
              <a:cs typeface="+mj-cs"/>
              <a:sym typeface="Arial Black" panose="020B0A04020102020204" pitchFamily="34" charset="0"/>
            </a:endParaRPr>
          </a:p>
        </p:txBody>
      </p:sp>
      <p:sp>
        <p:nvSpPr>
          <p:cNvPr id="2" name="Title 1">
            <a:extLst>
              <a:ext uri="{FF2B5EF4-FFF2-40B4-BE49-F238E27FC236}">
                <a16:creationId xmlns:a16="http://schemas.microsoft.com/office/drawing/2014/main" id="{51C9632D-2F70-4D0E-B737-ACF4A2DDEB26}"/>
              </a:ext>
            </a:extLst>
          </p:cNvPr>
          <p:cNvSpPr>
            <a:spLocks noGrp="1"/>
          </p:cNvSpPr>
          <p:nvPr>
            <p:ph type="ctrTitle"/>
          </p:nvPr>
        </p:nvSpPr>
        <p:spPr>
          <a:xfrm>
            <a:off x="495300" y="1409700"/>
            <a:ext cx="8382000" cy="1354217"/>
          </a:xfrm>
        </p:spPr>
        <p:txBody>
          <a:bodyPr tIns="0" anchor="t">
            <a:spAutoFit/>
          </a:bodyPr>
          <a:lstStyle>
            <a:lvl1pPr algn="l">
              <a:lnSpc>
                <a:spcPct val="100000"/>
              </a:lnSpc>
              <a:defRPr sz="4400" b="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3D7C3F44-5413-48F1-ACBF-6BEAE9CA81A1}"/>
              </a:ext>
            </a:extLst>
          </p:cNvPr>
          <p:cNvSpPr>
            <a:spLocks noGrp="1"/>
          </p:cNvSpPr>
          <p:nvPr>
            <p:ph type="subTitle" idx="1" hasCustomPrompt="1"/>
          </p:nvPr>
        </p:nvSpPr>
        <p:spPr>
          <a:xfrm>
            <a:off x="495300" y="3848100"/>
            <a:ext cx="5600700" cy="677108"/>
          </a:xfrm>
        </p:spPr>
        <p:txBody>
          <a:bodyPr tIns="0" bIns="182880" anchor="t" anchorCtr="0">
            <a:spAutoFit/>
          </a:bodyPr>
          <a:lstStyle>
            <a:lvl1pPr marL="0" indent="0" algn="l">
              <a:spcAft>
                <a:spcPts val="0"/>
              </a:spcAft>
              <a:buNone/>
              <a:defRPr sz="1600" b="0" cap="all" baseline="0">
                <a:solidFill>
                  <a:schemeClr val="bg1"/>
                </a:solidFill>
                <a:latin typeface="+mj-lt"/>
              </a:defRPr>
            </a:lvl1pPr>
            <a:lvl2pPr marL="0" indent="0" algn="l">
              <a:spcAft>
                <a:spcPts val="1200"/>
              </a:spcAft>
              <a:buNone/>
              <a:defRPr sz="1600" b="1" cap="all"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 Name</a:t>
            </a:r>
          </a:p>
          <a:p>
            <a:pPr lvl="1"/>
            <a:r>
              <a:rPr lang="en-US" dirty="0"/>
              <a:t>Presenter’s Title</a:t>
            </a:r>
          </a:p>
        </p:txBody>
      </p:sp>
      <p:sp>
        <p:nvSpPr>
          <p:cNvPr id="4" name="Date Placeholder 3">
            <a:extLst>
              <a:ext uri="{FF2B5EF4-FFF2-40B4-BE49-F238E27FC236}">
                <a16:creationId xmlns:a16="http://schemas.microsoft.com/office/drawing/2014/main" id="{F3C79F04-7833-4562-B8D1-AC0341D757FA}"/>
              </a:ext>
            </a:extLst>
          </p:cNvPr>
          <p:cNvSpPr>
            <a:spLocks noGrp="1"/>
          </p:cNvSpPr>
          <p:nvPr>
            <p:ph type="dt" sz="half" idx="10"/>
          </p:nvPr>
        </p:nvSpPr>
        <p:spPr>
          <a:xfrm>
            <a:off x="495300" y="498668"/>
            <a:ext cx="2743200" cy="246221"/>
          </a:xfrm>
          <a:prstGeom prst="rect">
            <a:avLst/>
          </a:prstGeom>
        </p:spPr>
        <p:txBody>
          <a:bodyPr lIns="0" tIns="0" rIns="0" bIns="0" anchor="t">
            <a:spAutoFit/>
          </a:bodyPr>
          <a:lstStyle>
            <a:lvl1pPr>
              <a:defRPr sz="1600" b="1">
                <a:solidFill>
                  <a:schemeClr val="bg1"/>
                </a:solidFill>
                <a:latin typeface="+mn-lt"/>
              </a:defRPr>
            </a:lvl1pPr>
          </a:lstStyle>
          <a:p>
            <a:endParaRPr lang="en-US" dirty="0"/>
          </a:p>
        </p:txBody>
      </p:sp>
      <p:pic>
        <p:nvPicPr>
          <p:cNvPr id="8" name="Graphic 7">
            <a:extLst>
              <a:ext uri="{FF2B5EF4-FFF2-40B4-BE49-F238E27FC236}">
                <a16:creationId xmlns:a16="http://schemas.microsoft.com/office/drawing/2014/main" id="{07D801B6-A973-4D6D-8431-BA0D1481B3CF}"/>
              </a:ext>
            </a:extLst>
          </p:cNvPr>
          <p:cNvPicPr>
            <a:picLocks noChangeAspect="1"/>
          </p:cNvPicPr>
          <p:nvPr userDrawn="1"/>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98212" y="6008332"/>
            <a:ext cx="2444600" cy="457200"/>
          </a:xfrm>
          <a:prstGeom prst="rect">
            <a:avLst/>
          </a:prstGeom>
        </p:spPr>
      </p:pic>
    </p:spTree>
    <p:extLst>
      <p:ext uri="{BB962C8B-B14F-4D97-AF65-F5344CB8AC3E}">
        <p14:creationId xmlns:p14="http://schemas.microsoft.com/office/powerpoint/2010/main" val="810345215"/>
      </p:ext>
    </p:extLst>
  </p:cSld>
  <p:clrMapOvr>
    <a:masterClrMapping/>
  </p:clrMapOvr>
  <p:extLst>
    <p:ext uri="{DCECCB84-F9BA-43D5-87BE-67443E8EF086}">
      <p15:sldGuideLst xmlns:p15="http://schemas.microsoft.com/office/powerpoint/2012/main">
        <p15:guide id="1" pos="5592">
          <p15:clr>
            <a:srgbClr val="FBAE40"/>
          </p15:clr>
        </p15:guide>
        <p15:guide id="2" orient="horz" pos="321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Content w/o Takeaw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CBDF14-DE64-4CDC-8651-F845B5598829}"/>
              </a:ext>
            </a:extLst>
          </p:cNvPr>
          <p:cNvSpPr>
            <a:spLocks noGrp="1"/>
          </p:cNvSpPr>
          <p:nvPr>
            <p:ph idx="1"/>
          </p:nvPr>
        </p:nvSpPr>
        <p:spPr>
          <a:xfrm>
            <a:off x="495300" y="1409701"/>
            <a:ext cx="3429000"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a:p>
        </p:txBody>
      </p:sp>
      <p:sp>
        <p:nvSpPr>
          <p:cNvPr id="8" name="Content Placeholder 2">
            <a:extLst>
              <a:ext uri="{FF2B5EF4-FFF2-40B4-BE49-F238E27FC236}">
                <a16:creationId xmlns:a16="http://schemas.microsoft.com/office/drawing/2014/main" id="{081AB863-6602-411C-B695-D0F3F7473088}"/>
              </a:ext>
            </a:extLst>
          </p:cNvPr>
          <p:cNvSpPr>
            <a:spLocks noGrp="1"/>
          </p:cNvSpPr>
          <p:nvPr>
            <p:ph idx="13"/>
          </p:nvPr>
        </p:nvSpPr>
        <p:spPr>
          <a:xfrm>
            <a:off x="4381534" y="1409701"/>
            <a:ext cx="3429000"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DD0612F8-8A1A-4C2A-A93C-441DEDF8E283}"/>
              </a:ext>
            </a:extLst>
          </p:cNvPr>
          <p:cNvSpPr>
            <a:spLocks noGrp="1"/>
          </p:cNvSpPr>
          <p:nvPr>
            <p:ph idx="14"/>
          </p:nvPr>
        </p:nvSpPr>
        <p:spPr>
          <a:xfrm>
            <a:off x="8267768" y="1409701"/>
            <a:ext cx="3429000"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089AC965-3DBE-47AE-81C0-8C23B370263F}"/>
              </a:ext>
            </a:extLst>
          </p:cNvPr>
          <p:cNvCxnSpPr/>
          <p:nvPr userDrawn="1"/>
        </p:nvCxnSpPr>
        <p:spPr>
          <a:xfrm>
            <a:off x="4152917" y="1410880"/>
            <a:ext cx="0" cy="4462272"/>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55B345D-6ECD-4B25-B741-D306ED291B90}"/>
              </a:ext>
            </a:extLst>
          </p:cNvPr>
          <p:cNvCxnSpPr/>
          <p:nvPr userDrawn="1"/>
        </p:nvCxnSpPr>
        <p:spPr>
          <a:xfrm>
            <a:off x="8039151" y="1410881"/>
            <a:ext cx="0" cy="4462272"/>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6056824"/>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Content + Pics w/o Takeaw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CBDF14-DE64-4CDC-8651-F845B5598829}"/>
              </a:ext>
            </a:extLst>
          </p:cNvPr>
          <p:cNvSpPr>
            <a:spLocks noGrp="1"/>
          </p:cNvSpPr>
          <p:nvPr>
            <p:ph idx="1"/>
          </p:nvPr>
        </p:nvSpPr>
        <p:spPr>
          <a:xfrm>
            <a:off x="495300" y="3886200"/>
            <a:ext cx="3429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a:p>
        </p:txBody>
      </p:sp>
      <p:sp>
        <p:nvSpPr>
          <p:cNvPr id="8" name="Content Placeholder 2">
            <a:extLst>
              <a:ext uri="{FF2B5EF4-FFF2-40B4-BE49-F238E27FC236}">
                <a16:creationId xmlns:a16="http://schemas.microsoft.com/office/drawing/2014/main" id="{081AB863-6602-411C-B695-D0F3F7473088}"/>
              </a:ext>
            </a:extLst>
          </p:cNvPr>
          <p:cNvSpPr>
            <a:spLocks noGrp="1"/>
          </p:cNvSpPr>
          <p:nvPr>
            <p:ph idx="13"/>
          </p:nvPr>
        </p:nvSpPr>
        <p:spPr>
          <a:xfrm>
            <a:off x="4381534" y="3886200"/>
            <a:ext cx="3429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DD0612F8-8A1A-4C2A-A93C-441DEDF8E283}"/>
              </a:ext>
            </a:extLst>
          </p:cNvPr>
          <p:cNvSpPr>
            <a:spLocks noGrp="1"/>
          </p:cNvSpPr>
          <p:nvPr>
            <p:ph idx="14"/>
          </p:nvPr>
        </p:nvSpPr>
        <p:spPr>
          <a:xfrm>
            <a:off x="8267768" y="3886200"/>
            <a:ext cx="3429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a:extLst>
              <a:ext uri="{FF2B5EF4-FFF2-40B4-BE49-F238E27FC236}">
                <a16:creationId xmlns:a16="http://schemas.microsoft.com/office/drawing/2014/main" id="{0DE1C42F-82A3-49D7-9B58-607C4E4D5817}"/>
              </a:ext>
            </a:extLst>
          </p:cNvPr>
          <p:cNvSpPr>
            <a:spLocks noGrp="1"/>
          </p:cNvSpPr>
          <p:nvPr>
            <p:ph type="pic" sz="quarter" idx="15"/>
          </p:nvPr>
        </p:nvSpPr>
        <p:spPr>
          <a:xfrm>
            <a:off x="495300" y="1409700"/>
            <a:ext cx="3429000" cy="2247900"/>
          </a:xfrm>
          <a:pattFill prst="wdUpDiag">
            <a:fgClr>
              <a:schemeClr val="bg2"/>
            </a:fgClr>
            <a:bgClr>
              <a:schemeClr val="bg1"/>
            </a:bgClr>
          </a:pattFill>
        </p:spPr>
        <p:txBody>
          <a:bodyPr/>
          <a:lstStyle/>
          <a:p>
            <a:r>
              <a:rPr lang="en-US"/>
              <a:t>Click icon to add picture</a:t>
            </a:r>
          </a:p>
        </p:txBody>
      </p:sp>
      <p:sp>
        <p:nvSpPr>
          <p:cNvPr id="11" name="Picture Placeholder 6">
            <a:extLst>
              <a:ext uri="{FF2B5EF4-FFF2-40B4-BE49-F238E27FC236}">
                <a16:creationId xmlns:a16="http://schemas.microsoft.com/office/drawing/2014/main" id="{622D68AC-932E-4B0C-90A5-71EE23ACE46A}"/>
              </a:ext>
            </a:extLst>
          </p:cNvPr>
          <p:cNvSpPr>
            <a:spLocks noGrp="1"/>
          </p:cNvSpPr>
          <p:nvPr>
            <p:ph type="pic" sz="quarter" idx="16"/>
          </p:nvPr>
        </p:nvSpPr>
        <p:spPr>
          <a:xfrm>
            <a:off x="4381534" y="1409700"/>
            <a:ext cx="3429000" cy="2247900"/>
          </a:xfrm>
          <a:pattFill prst="wdUpDiag">
            <a:fgClr>
              <a:schemeClr val="bg2"/>
            </a:fgClr>
            <a:bgClr>
              <a:schemeClr val="bg1"/>
            </a:bgClr>
          </a:pattFill>
        </p:spPr>
        <p:txBody>
          <a:bodyPr/>
          <a:lstStyle/>
          <a:p>
            <a:r>
              <a:rPr lang="en-US"/>
              <a:t>Click icon to add picture</a:t>
            </a:r>
          </a:p>
        </p:txBody>
      </p:sp>
      <p:sp>
        <p:nvSpPr>
          <p:cNvPr id="12" name="Picture Placeholder 6">
            <a:extLst>
              <a:ext uri="{FF2B5EF4-FFF2-40B4-BE49-F238E27FC236}">
                <a16:creationId xmlns:a16="http://schemas.microsoft.com/office/drawing/2014/main" id="{D1A7CD19-76F6-4CBE-B54D-93302EA79B1A}"/>
              </a:ext>
            </a:extLst>
          </p:cNvPr>
          <p:cNvSpPr>
            <a:spLocks noGrp="1"/>
          </p:cNvSpPr>
          <p:nvPr>
            <p:ph type="pic" sz="quarter" idx="17"/>
          </p:nvPr>
        </p:nvSpPr>
        <p:spPr>
          <a:xfrm>
            <a:off x="8267700" y="1409700"/>
            <a:ext cx="3429000" cy="2247900"/>
          </a:xfrm>
          <a:pattFill prst="wdUpDiag">
            <a:fgClr>
              <a:schemeClr val="bg2"/>
            </a:fgClr>
            <a:bgClr>
              <a:schemeClr val="bg1"/>
            </a:bgClr>
          </a:pattFill>
        </p:spPr>
        <p:txBody>
          <a:bodyPr/>
          <a:lstStyle/>
          <a:p>
            <a:r>
              <a:rPr lang="en-US"/>
              <a:t>Click icon to add picture</a:t>
            </a:r>
          </a:p>
        </p:txBody>
      </p:sp>
    </p:spTree>
    <p:extLst>
      <p:ext uri="{BB962C8B-B14F-4D97-AF65-F5344CB8AC3E}">
        <p14:creationId xmlns:p14="http://schemas.microsoft.com/office/powerpoint/2010/main" val="2269828900"/>
      </p:ext>
    </p:extLst>
  </p:cSld>
  <p:clrMapOvr>
    <a:masterClrMapping/>
  </p:clrMapOvr>
  <p:extLst>
    <p:ext uri="{DCECCB84-F9BA-43D5-87BE-67443E8EF086}">
      <p15:sldGuideLst xmlns:p15="http://schemas.microsoft.com/office/powerpoint/2012/main">
        <p15:guide id="1" orient="horz" pos="244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ur Content w/o Takeaw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CBDF14-DE64-4CDC-8651-F845B5598829}"/>
              </a:ext>
            </a:extLst>
          </p:cNvPr>
          <p:cNvSpPr>
            <a:spLocks noGrp="1"/>
          </p:cNvSpPr>
          <p:nvPr>
            <p:ph idx="1"/>
          </p:nvPr>
        </p:nvSpPr>
        <p:spPr>
          <a:xfrm>
            <a:off x="495300" y="1409701"/>
            <a:ext cx="2459736"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a:p>
        </p:txBody>
      </p:sp>
      <p:sp>
        <p:nvSpPr>
          <p:cNvPr id="8" name="Content Placeholder 2">
            <a:extLst>
              <a:ext uri="{FF2B5EF4-FFF2-40B4-BE49-F238E27FC236}">
                <a16:creationId xmlns:a16="http://schemas.microsoft.com/office/drawing/2014/main" id="{081AB863-6602-411C-B695-D0F3F7473088}"/>
              </a:ext>
            </a:extLst>
          </p:cNvPr>
          <p:cNvSpPr>
            <a:spLocks noGrp="1"/>
          </p:cNvSpPr>
          <p:nvPr>
            <p:ph idx="13"/>
          </p:nvPr>
        </p:nvSpPr>
        <p:spPr>
          <a:xfrm>
            <a:off x="3409238" y="1409701"/>
            <a:ext cx="2459736"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DD0612F8-8A1A-4C2A-A93C-441DEDF8E283}"/>
              </a:ext>
            </a:extLst>
          </p:cNvPr>
          <p:cNvSpPr>
            <a:spLocks noGrp="1"/>
          </p:cNvSpPr>
          <p:nvPr>
            <p:ph idx="14"/>
          </p:nvPr>
        </p:nvSpPr>
        <p:spPr>
          <a:xfrm>
            <a:off x="6323176" y="1409701"/>
            <a:ext cx="2459736"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DC3999C7-E763-4050-BC0E-E9090F84780A}"/>
              </a:ext>
            </a:extLst>
          </p:cNvPr>
          <p:cNvSpPr>
            <a:spLocks noGrp="1"/>
          </p:cNvSpPr>
          <p:nvPr>
            <p:ph idx="15"/>
          </p:nvPr>
        </p:nvSpPr>
        <p:spPr>
          <a:xfrm>
            <a:off x="9237112" y="1409701"/>
            <a:ext cx="2459736"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4538375F-017C-4D3C-98B0-0B49D2AAE3BA}"/>
              </a:ext>
            </a:extLst>
          </p:cNvPr>
          <p:cNvCxnSpPr/>
          <p:nvPr userDrawn="1"/>
        </p:nvCxnSpPr>
        <p:spPr>
          <a:xfrm>
            <a:off x="3182137" y="1410880"/>
            <a:ext cx="0" cy="4462272"/>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52EB66-0BC5-4D65-9873-7791F0C2A2E0}"/>
              </a:ext>
            </a:extLst>
          </p:cNvPr>
          <p:cNvCxnSpPr/>
          <p:nvPr userDrawn="1"/>
        </p:nvCxnSpPr>
        <p:spPr>
          <a:xfrm>
            <a:off x="6096075" y="1410880"/>
            <a:ext cx="0" cy="4462272"/>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3A66CFF-0E1D-4769-AC5A-FFCF982704C6}"/>
              </a:ext>
            </a:extLst>
          </p:cNvPr>
          <p:cNvCxnSpPr/>
          <p:nvPr userDrawn="1"/>
        </p:nvCxnSpPr>
        <p:spPr>
          <a:xfrm>
            <a:off x="9010013" y="1410880"/>
            <a:ext cx="0" cy="4462272"/>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788911"/>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Content + Pics w/o Takeaw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CBDF14-DE64-4CDC-8651-F845B5598829}"/>
              </a:ext>
            </a:extLst>
          </p:cNvPr>
          <p:cNvSpPr>
            <a:spLocks noGrp="1"/>
          </p:cNvSpPr>
          <p:nvPr>
            <p:ph idx="1"/>
          </p:nvPr>
        </p:nvSpPr>
        <p:spPr>
          <a:xfrm>
            <a:off x="495300" y="3657600"/>
            <a:ext cx="2459736" cy="2209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47218955-D351-40C8-BFD4-823635598113}"/>
              </a:ext>
            </a:extLst>
          </p:cNvPr>
          <p:cNvSpPr>
            <a:spLocks noGrp="1"/>
          </p:cNvSpPr>
          <p:nvPr>
            <p:ph type="ftr" sz="quarter" idx="11"/>
          </p:nvPr>
        </p:nvSpPr>
        <p:spPr>
          <a:xfrm>
            <a:off x="495299" y="6480164"/>
            <a:ext cx="5600702" cy="237617"/>
          </a:xfrm>
          <a:prstGeom prst="rect">
            <a:avLst/>
          </a:prstGeom>
        </p:spPr>
        <p:txBody>
          <a:bodyPr/>
          <a:lstStyle/>
          <a:p>
            <a:r>
              <a:rPr lang="en-US"/>
              <a:t>[Footer, 10pt Arial]</a:t>
            </a:r>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a:p>
        </p:txBody>
      </p:sp>
      <p:sp>
        <p:nvSpPr>
          <p:cNvPr id="8" name="Content Placeholder 2">
            <a:extLst>
              <a:ext uri="{FF2B5EF4-FFF2-40B4-BE49-F238E27FC236}">
                <a16:creationId xmlns:a16="http://schemas.microsoft.com/office/drawing/2014/main" id="{081AB863-6602-411C-B695-D0F3F7473088}"/>
              </a:ext>
            </a:extLst>
          </p:cNvPr>
          <p:cNvSpPr>
            <a:spLocks noGrp="1"/>
          </p:cNvSpPr>
          <p:nvPr>
            <p:ph idx="13"/>
          </p:nvPr>
        </p:nvSpPr>
        <p:spPr>
          <a:xfrm>
            <a:off x="3409237" y="3657600"/>
            <a:ext cx="2459736" cy="2209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DD0612F8-8A1A-4C2A-A93C-441DEDF8E283}"/>
              </a:ext>
            </a:extLst>
          </p:cNvPr>
          <p:cNvSpPr>
            <a:spLocks noGrp="1"/>
          </p:cNvSpPr>
          <p:nvPr>
            <p:ph idx="14"/>
          </p:nvPr>
        </p:nvSpPr>
        <p:spPr>
          <a:xfrm>
            <a:off x="6323174" y="3657600"/>
            <a:ext cx="2459736" cy="2209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DC3999C7-E763-4050-BC0E-E9090F84780A}"/>
              </a:ext>
            </a:extLst>
          </p:cNvPr>
          <p:cNvSpPr>
            <a:spLocks noGrp="1"/>
          </p:cNvSpPr>
          <p:nvPr>
            <p:ph idx="15"/>
          </p:nvPr>
        </p:nvSpPr>
        <p:spPr>
          <a:xfrm>
            <a:off x="9237112" y="3657600"/>
            <a:ext cx="2459736" cy="2209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a:extLst>
              <a:ext uri="{FF2B5EF4-FFF2-40B4-BE49-F238E27FC236}">
                <a16:creationId xmlns:a16="http://schemas.microsoft.com/office/drawing/2014/main" id="{5632F1BF-A417-46F5-A2B0-EE338C9464D9}"/>
              </a:ext>
            </a:extLst>
          </p:cNvPr>
          <p:cNvSpPr>
            <a:spLocks noGrp="1"/>
          </p:cNvSpPr>
          <p:nvPr>
            <p:ph type="pic" sz="quarter" idx="16"/>
          </p:nvPr>
        </p:nvSpPr>
        <p:spPr>
          <a:xfrm>
            <a:off x="495300" y="1409700"/>
            <a:ext cx="2459038" cy="2019300"/>
          </a:xfrm>
          <a:pattFill prst="wdUpDiag">
            <a:fgClr>
              <a:schemeClr val="bg2"/>
            </a:fgClr>
            <a:bgClr>
              <a:schemeClr val="bg1"/>
            </a:bgClr>
          </a:pattFill>
        </p:spPr>
        <p:txBody>
          <a:bodyPr/>
          <a:lstStyle/>
          <a:p>
            <a:r>
              <a:rPr lang="en-US"/>
              <a:t>Click icon to add picture</a:t>
            </a:r>
          </a:p>
        </p:txBody>
      </p:sp>
      <p:sp>
        <p:nvSpPr>
          <p:cNvPr id="12" name="Picture Placeholder 8">
            <a:extLst>
              <a:ext uri="{FF2B5EF4-FFF2-40B4-BE49-F238E27FC236}">
                <a16:creationId xmlns:a16="http://schemas.microsoft.com/office/drawing/2014/main" id="{B664EC32-C8D7-4696-8955-D27860B11603}"/>
              </a:ext>
            </a:extLst>
          </p:cNvPr>
          <p:cNvSpPr>
            <a:spLocks noGrp="1"/>
          </p:cNvSpPr>
          <p:nvPr>
            <p:ph type="pic" sz="quarter" idx="17"/>
          </p:nvPr>
        </p:nvSpPr>
        <p:spPr>
          <a:xfrm>
            <a:off x="3409935" y="1409700"/>
            <a:ext cx="2459038" cy="2019300"/>
          </a:xfrm>
          <a:pattFill prst="wdUpDiag">
            <a:fgClr>
              <a:schemeClr val="bg2"/>
            </a:fgClr>
            <a:bgClr>
              <a:schemeClr val="bg1"/>
            </a:bgClr>
          </a:pattFill>
        </p:spPr>
        <p:txBody>
          <a:bodyPr/>
          <a:lstStyle/>
          <a:p>
            <a:r>
              <a:rPr lang="en-US"/>
              <a:t>Click icon to add picture</a:t>
            </a:r>
          </a:p>
        </p:txBody>
      </p:sp>
      <p:sp>
        <p:nvSpPr>
          <p:cNvPr id="14" name="Picture Placeholder 8">
            <a:extLst>
              <a:ext uri="{FF2B5EF4-FFF2-40B4-BE49-F238E27FC236}">
                <a16:creationId xmlns:a16="http://schemas.microsoft.com/office/drawing/2014/main" id="{7BC96BB2-8963-4074-99F2-2BEB65D70F68}"/>
              </a:ext>
            </a:extLst>
          </p:cNvPr>
          <p:cNvSpPr>
            <a:spLocks noGrp="1"/>
          </p:cNvSpPr>
          <p:nvPr>
            <p:ph type="pic" sz="quarter" idx="18"/>
          </p:nvPr>
        </p:nvSpPr>
        <p:spPr>
          <a:xfrm>
            <a:off x="6323872" y="1409700"/>
            <a:ext cx="2459038" cy="2019300"/>
          </a:xfrm>
          <a:pattFill prst="wdUpDiag">
            <a:fgClr>
              <a:schemeClr val="bg2"/>
            </a:fgClr>
            <a:bgClr>
              <a:schemeClr val="bg1"/>
            </a:bgClr>
          </a:pattFill>
        </p:spPr>
        <p:txBody>
          <a:bodyPr/>
          <a:lstStyle/>
          <a:p>
            <a:r>
              <a:rPr lang="en-US"/>
              <a:t>Click icon to add picture</a:t>
            </a:r>
          </a:p>
        </p:txBody>
      </p:sp>
      <p:sp>
        <p:nvSpPr>
          <p:cNvPr id="15" name="Picture Placeholder 8">
            <a:extLst>
              <a:ext uri="{FF2B5EF4-FFF2-40B4-BE49-F238E27FC236}">
                <a16:creationId xmlns:a16="http://schemas.microsoft.com/office/drawing/2014/main" id="{3FAAAD28-DA69-4AAE-9FAD-9F27417572FF}"/>
              </a:ext>
            </a:extLst>
          </p:cNvPr>
          <p:cNvSpPr>
            <a:spLocks noGrp="1"/>
          </p:cNvSpPr>
          <p:nvPr>
            <p:ph type="pic" sz="quarter" idx="19"/>
          </p:nvPr>
        </p:nvSpPr>
        <p:spPr>
          <a:xfrm>
            <a:off x="9237112" y="1409700"/>
            <a:ext cx="2459038" cy="2019300"/>
          </a:xfrm>
          <a:pattFill prst="wdUpDiag">
            <a:fgClr>
              <a:schemeClr val="bg2"/>
            </a:fgClr>
            <a:bgClr>
              <a:schemeClr val="bg1"/>
            </a:bgClr>
          </a:pattFill>
        </p:spPr>
        <p:txBody>
          <a:bodyPr/>
          <a:lstStyle/>
          <a:p>
            <a:r>
              <a:rPr lang="en-US"/>
              <a:t>Click icon to add picture</a:t>
            </a:r>
          </a:p>
        </p:txBody>
      </p:sp>
    </p:spTree>
    <p:extLst>
      <p:ext uri="{BB962C8B-B14F-4D97-AF65-F5344CB8AC3E}">
        <p14:creationId xmlns:p14="http://schemas.microsoft.com/office/powerpoint/2010/main" val="3104716135"/>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ur Content 2 w/o Takeaw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CBDF14-DE64-4CDC-8651-F845B5598829}"/>
              </a:ext>
            </a:extLst>
          </p:cNvPr>
          <p:cNvSpPr>
            <a:spLocks noGrp="1"/>
          </p:cNvSpPr>
          <p:nvPr>
            <p:ph idx="1"/>
          </p:nvPr>
        </p:nvSpPr>
        <p:spPr>
          <a:xfrm>
            <a:off x="495300" y="1411006"/>
            <a:ext cx="5372100" cy="20208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a:p>
        </p:txBody>
      </p:sp>
      <p:sp>
        <p:nvSpPr>
          <p:cNvPr id="8" name="Content Placeholder 2">
            <a:extLst>
              <a:ext uri="{FF2B5EF4-FFF2-40B4-BE49-F238E27FC236}">
                <a16:creationId xmlns:a16="http://schemas.microsoft.com/office/drawing/2014/main" id="{081AB863-6602-411C-B695-D0F3F7473088}"/>
              </a:ext>
            </a:extLst>
          </p:cNvPr>
          <p:cNvSpPr>
            <a:spLocks noGrp="1"/>
          </p:cNvSpPr>
          <p:nvPr>
            <p:ph idx="13"/>
          </p:nvPr>
        </p:nvSpPr>
        <p:spPr>
          <a:xfrm>
            <a:off x="6324600" y="1411006"/>
            <a:ext cx="5372100" cy="20208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D39F757B-7399-47EF-8C93-6F4A6410845A}"/>
              </a:ext>
            </a:extLst>
          </p:cNvPr>
          <p:cNvSpPr>
            <a:spLocks noGrp="1"/>
          </p:cNvSpPr>
          <p:nvPr>
            <p:ph idx="14"/>
          </p:nvPr>
        </p:nvSpPr>
        <p:spPr>
          <a:xfrm>
            <a:off x="495300" y="3844171"/>
            <a:ext cx="5372100" cy="20208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DA9B1BC2-D1BF-4967-9DEB-0E2180966050}"/>
              </a:ext>
            </a:extLst>
          </p:cNvPr>
          <p:cNvSpPr>
            <a:spLocks noGrp="1"/>
          </p:cNvSpPr>
          <p:nvPr>
            <p:ph idx="15"/>
          </p:nvPr>
        </p:nvSpPr>
        <p:spPr>
          <a:xfrm>
            <a:off x="6324600" y="3844171"/>
            <a:ext cx="5372100" cy="20208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29321044"/>
      </p:ext>
    </p:extLst>
  </p:cSld>
  <p:clrMapOvr>
    <a:masterClrMapping/>
  </p:clrMapOvr>
  <p:extLst>
    <p:ext uri="{DCECCB84-F9BA-43D5-87BE-67443E8EF086}">
      <p15:sldGuideLst xmlns:p15="http://schemas.microsoft.com/office/powerpoint/2012/main">
        <p15:guide id="1" pos="3840">
          <p15:clr>
            <a:srgbClr val="FBAE40"/>
          </p15:clr>
        </p15:guide>
        <p15:guide id="2" pos="3696">
          <p15:clr>
            <a:srgbClr val="FBAE40"/>
          </p15:clr>
        </p15:guide>
        <p15:guide id="3" pos="398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xteen Content w/o Takeaw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CBDF14-DE64-4CDC-8651-F845B5598829}"/>
              </a:ext>
            </a:extLst>
          </p:cNvPr>
          <p:cNvSpPr>
            <a:spLocks noGrp="1"/>
          </p:cNvSpPr>
          <p:nvPr>
            <p:ph idx="1" hasCustomPrompt="1"/>
          </p:nvPr>
        </p:nvSpPr>
        <p:spPr>
          <a:xfrm>
            <a:off x="495300" y="1412104"/>
            <a:ext cx="2459736" cy="786384"/>
          </a:xfrm>
        </p:spPr>
        <p:txBody>
          <a:bodyPr/>
          <a:lstStyle>
            <a:lvl1pPr>
              <a:defRPr sz="1400"/>
            </a:lvl1pPr>
            <a:lvl2pPr>
              <a:defRPr sz="1400"/>
            </a:lvl2pPr>
            <a:lvl3pPr>
              <a:defRPr sz="1200"/>
            </a:lvl3pPr>
            <a:lvl4pPr>
              <a:defRPr sz="1100"/>
            </a:lvl4pPr>
            <a:lvl5pPr>
              <a:defRPr sz="1600"/>
            </a:lvl5pPr>
          </a:lstStyle>
          <a:p>
            <a:pPr lvl="0"/>
            <a:r>
              <a:rPr lang="en-US" dirty="0"/>
              <a:t>Edit Master text styles</a:t>
            </a:r>
          </a:p>
          <a:p>
            <a:pPr lvl="1"/>
            <a:r>
              <a:rPr lang="en-US" dirty="0"/>
              <a:t>Second level</a:t>
            </a:r>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a:p>
        </p:txBody>
      </p:sp>
      <p:sp>
        <p:nvSpPr>
          <p:cNvPr id="8" name="Content Placeholder 2">
            <a:extLst>
              <a:ext uri="{FF2B5EF4-FFF2-40B4-BE49-F238E27FC236}">
                <a16:creationId xmlns:a16="http://schemas.microsoft.com/office/drawing/2014/main" id="{081AB863-6602-411C-B695-D0F3F7473088}"/>
              </a:ext>
            </a:extLst>
          </p:cNvPr>
          <p:cNvSpPr>
            <a:spLocks noGrp="1"/>
          </p:cNvSpPr>
          <p:nvPr>
            <p:ph idx="13" hasCustomPrompt="1"/>
          </p:nvPr>
        </p:nvSpPr>
        <p:spPr>
          <a:xfrm>
            <a:off x="6324600" y="1412104"/>
            <a:ext cx="2459736" cy="786384"/>
          </a:xfrm>
        </p:spPr>
        <p:txBody>
          <a:bodyPr/>
          <a:lstStyle>
            <a:lvl1pPr>
              <a:defRPr sz="1400"/>
            </a:lvl1pPr>
            <a:lvl2pPr>
              <a:defRPr sz="1400"/>
            </a:lvl2pPr>
            <a:lvl3pPr>
              <a:defRPr sz="1200"/>
            </a:lvl3pPr>
            <a:lvl4pPr>
              <a:defRPr sz="1100"/>
            </a:lvl4pPr>
            <a:lvl5pPr>
              <a:defRPr sz="1600"/>
            </a:lvl5pPr>
          </a:lstStyle>
          <a:p>
            <a:pPr lvl="0"/>
            <a:r>
              <a:rPr lang="en-US" dirty="0"/>
              <a:t>Edit Master text styles</a:t>
            </a:r>
          </a:p>
          <a:p>
            <a:pPr lvl="1"/>
            <a:r>
              <a:rPr lang="en-US" dirty="0"/>
              <a:t>Second level</a:t>
            </a:r>
          </a:p>
        </p:txBody>
      </p:sp>
      <p:sp>
        <p:nvSpPr>
          <p:cNvPr id="9" name="Content Placeholder 2">
            <a:extLst>
              <a:ext uri="{FF2B5EF4-FFF2-40B4-BE49-F238E27FC236}">
                <a16:creationId xmlns:a16="http://schemas.microsoft.com/office/drawing/2014/main" id="{D39F757B-7399-47EF-8C93-6F4A6410845A}"/>
              </a:ext>
            </a:extLst>
          </p:cNvPr>
          <p:cNvSpPr>
            <a:spLocks noGrp="1"/>
          </p:cNvSpPr>
          <p:nvPr>
            <p:ph idx="14" hasCustomPrompt="1"/>
          </p:nvPr>
        </p:nvSpPr>
        <p:spPr>
          <a:xfrm>
            <a:off x="495300" y="5080223"/>
            <a:ext cx="2459736" cy="786384"/>
          </a:xfrm>
        </p:spPr>
        <p:txBody>
          <a:bodyPr/>
          <a:lstStyle>
            <a:lvl1pPr>
              <a:defRPr sz="1400"/>
            </a:lvl1pPr>
            <a:lvl2pPr>
              <a:defRPr sz="1400"/>
            </a:lvl2pPr>
            <a:lvl3pPr>
              <a:defRPr sz="1200"/>
            </a:lvl3pPr>
            <a:lvl4pPr>
              <a:defRPr sz="1100"/>
            </a:lvl4pPr>
            <a:lvl5pPr>
              <a:defRPr sz="1600"/>
            </a:lvl5pPr>
          </a:lstStyle>
          <a:p>
            <a:pPr lvl="0"/>
            <a:r>
              <a:rPr lang="en-US" dirty="0"/>
              <a:t>Edit Master text styles</a:t>
            </a:r>
          </a:p>
          <a:p>
            <a:pPr lvl="1"/>
            <a:r>
              <a:rPr lang="en-US" dirty="0"/>
              <a:t>Second level</a:t>
            </a:r>
          </a:p>
        </p:txBody>
      </p:sp>
      <p:sp>
        <p:nvSpPr>
          <p:cNvPr id="10" name="Content Placeholder 2">
            <a:extLst>
              <a:ext uri="{FF2B5EF4-FFF2-40B4-BE49-F238E27FC236}">
                <a16:creationId xmlns:a16="http://schemas.microsoft.com/office/drawing/2014/main" id="{DA9B1BC2-D1BF-4967-9DEB-0E2180966050}"/>
              </a:ext>
            </a:extLst>
          </p:cNvPr>
          <p:cNvSpPr>
            <a:spLocks noGrp="1"/>
          </p:cNvSpPr>
          <p:nvPr>
            <p:ph idx="15" hasCustomPrompt="1"/>
          </p:nvPr>
        </p:nvSpPr>
        <p:spPr>
          <a:xfrm>
            <a:off x="6322327" y="5080223"/>
            <a:ext cx="2459736" cy="786384"/>
          </a:xfrm>
        </p:spPr>
        <p:txBody>
          <a:bodyPr/>
          <a:lstStyle>
            <a:lvl1pPr>
              <a:defRPr sz="1400"/>
            </a:lvl1pPr>
            <a:lvl2pPr>
              <a:defRPr sz="1400"/>
            </a:lvl2pPr>
            <a:lvl3pPr>
              <a:defRPr sz="1200"/>
            </a:lvl3pPr>
            <a:lvl4pPr>
              <a:defRPr sz="1100"/>
            </a:lvl4pPr>
            <a:lvl5pPr>
              <a:defRPr sz="1600"/>
            </a:lvl5pPr>
          </a:lstStyle>
          <a:p>
            <a:pPr lvl="0"/>
            <a:r>
              <a:rPr lang="en-US" dirty="0"/>
              <a:t>Edit Master text styles</a:t>
            </a:r>
          </a:p>
          <a:p>
            <a:pPr lvl="1"/>
            <a:r>
              <a:rPr lang="en-US" dirty="0"/>
              <a:t>Second level</a:t>
            </a:r>
          </a:p>
        </p:txBody>
      </p:sp>
      <p:sp>
        <p:nvSpPr>
          <p:cNvPr id="13" name="Content Placeholder 2">
            <a:extLst>
              <a:ext uri="{FF2B5EF4-FFF2-40B4-BE49-F238E27FC236}">
                <a16:creationId xmlns:a16="http://schemas.microsoft.com/office/drawing/2014/main" id="{F3266E99-6D42-417C-A216-84A2B3B715ED}"/>
              </a:ext>
            </a:extLst>
          </p:cNvPr>
          <p:cNvSpPr>
            <a:spLocks noGrp="1"/>
          </p:cNvSpPr>
          <p:nvPr>
            <p:ph idx="17" hasCustomPrompt="1"/>
          </p:nvPr>
        </p:nvSpPr>
        <p:spPr>
          <a:xfrm>
            <a:off x="3407664" y="1412104"/>
            <a:ext cx="2459736" cy="786384"/>
          </a:xfrm>
        </p:spPr>
        <p:txBody>
          <a:bodyPr/>
          <a:lstStyle>
            <a:lvl1pPr>
              <a:defRPr sz="1400"/>
            </a:lvl1pPr>
            <a:lvl2pPr>
              <a:defRPr sz="1400"/>
            </a:lvl2pPr>
            <a:lvl3pPr>
              <a:defRPr sz="1200"/>
            </a:lvl3pPr>
            <a:lvl4pPr>
              <a:defRPr sz="1100"/>
            </a:lvl4pPr>
            <a:lvl5pPr>
              <a:defRPr sz="1600"/>
            </a:lvl5pPr>
          </a:lstStyle>
          <a:p>
            <a:pPr lvl="0"/>
            <a:r>
              <a:rPr lang="en-US" dirty="0"/>
              <a:t>Edit Master text styles</a:t>
            </a:r>
          </a:p>
          <a:p>
            <a:pPr lvl="1"/>
            <a:r>
              <a:rPr lang="en-US" dirty="0"/>
              <a:t>Second level</a:t>
            </a:r>
          </a:p>
        </p:txBody>
      </p:sp>
      <p:sp>
        <p:nvSpPr>
          <p:cNvPr id="14" name="Content Placeholder 2">
            <a:extLst>
              <a:ext uri="{FF2B5EF4-FFF2-40B4-BE49-F238E27FC236}">
                <a16:creationId xmlns:a16="http://schemas.microsoft.com/office/drawing/2014/main" id="{054589B4-7F05-4C7A-A2EE-48FB0A13E0D5}"/>
              </a:ext>
            </a:extLst>
          </p:cNvPr>
          <p:cNvSpPr>
            <a:spLocks noGrp="1"/>
          </p:cNvSpPr>
          <p:nvPr>
            <p:ph idx="18" hasCustomPrompt="1"/>
          </p:nvPr>
        </p:nvSpPr>
        <p:spPr>
          <a:xfrm>
            <a:off x="9236964" y="1412104"/>
            <a:ext cx="2459736" cy="786384"/>
          </a:xfrm>
        </p:spPr>
        <p:txBody>
          <a:bodyPr/>
          <a:lstStyle>
            <a:lvl1pPr>
              <a:defRPr sz="1400"/>
            </a:lvl1pPr>
            <a:lvl2pPr>
              <a:defRPr sz="1400"/>
            </a:lvl2pPr>
            <a:lvl3pPr>
              <a:defRPr sz="1200"/>
            </a:lvl3pPr>
            <a:lvl4pPr>
              <a:defRPr sz="1100"/>
            </a:lvl4pPr>
            <a:lvl5pPr>
              <a:defRPr sz="1600"/>
            </a:lvl5pPr>
          </a:lstStyle>
          <a:p>
            <a:pPr lvl="0"/>
            <a:r>
              <a:rPr lang="en-US" dirty="0"/>
              <a:t>Edit Master text styles</a:t>
            </a:r>
          </a:p>
          <a:p>
            <a:pPr lvl="1"/>
            <a:r>
              <a:rPr lang="en-US" dirty="0"/>
              <a:t>Second level</a:t>
            </a:r>
          </a:p>
        </p:txBody>
      </p:sp>
      <p:sp>
        <p:nvSpPr>
          <p:cNvPr id="15" name="Content Placeholder 2">
            <a:extLst>
              <a:ext uri="{FF2B5EF4-FFF2-40B4-BE49-F238E27FC236}">
                <a16:creationId xmlns:a16="http://schemas.microsoft.com/office/drawing/2014/main" id="{F2E9B699-079A-4F7A-A636-380F36093446}"/>
              </a:ext>
            </a:extLst>
          </p:cNvPr>
          <p:cNvSpPr>
            <a:spLocks noGrp="1"/>
          </p:cNvSpPr>
          <p:nvPr>
            <p:ph idx="19" hasCustomPrompt="1"/>
          </p:nvPr>
        </p:nvSpPr>
        <p:spPr>
          <a:xfrm>
            <a:off x="3407664" y="5080223"/>
            <a:ext cx="2459736" cy="786384"/>
          </a:xfrm>
        </p:spPr>
        <p:txBody>
          <a:bodyPr/>
          <a:lstStyle>
            <a:lvl1pPr>
              <a:defRPr sz="1400"/>
            </a:lvl1pPr>
            <a:lvl2pPr>
              <a:defRPr sz="1400"/>
            </a:lvl2pPr>
            <a:lvl3pPr>
              <a:defRPr sz="1200"/>
            </a:lvl3pPr>
            <a:lvl4pPr>
              <a:defRPr sz="1100"/>
            </a:lvl4pPr>
            <a:lvl5pPr>
              <a:defRPr sz="1600"/>
            </a:lvl5pPr>
          </a:lstStyle>
          <a:p>
            <a:pPr lvl="0"/>
            <a:r>
              <a:rPr lang="en-US" dirty="0"/>
              <a:t>Edit Master text styles</a:t>
            </a:r>
          </a:p>
          <a:p>
            <a:pPr lvl="1"/>
            <a:r>
              <a:rPr lang="en-US" dirty="0"/>
              <a:t>Second level</a:t>
            </a:r>
          </a:p>
        </p:txBody>
      </p:sp>
      <p:sp>
        <p:nvSpPr>
          <p:cNvPr id="16" name="Content Placeholder 2">
            <a:extLst>
              <a:ext uri="{FF2B5EF4-FFF2-40B4-BE49-F238E27FC236}">
                <a16:creationId xmlns:a16="http://schemas.microsoft.com/office/drawing/2014/main" id="{7401885D-5D62-448F-BC24-63F385C48568}"/>
              </a:ext>
            </a:extLst>
          </p:cNvPr>
          <p:cNvSpPr>
            <a:spLocks noGrp="1"/>
          </p:cNvSpPr>
          <p:nvPr>
            <p:ph idx="20" hasCustomPrompt="1"/>
          </p:nvPr>
        </p:nvSpPr>
        <p:spPr>
          <a:xfrm>
            <a:off x="9236964" y="5080223"/>
            <a:ext cx="2459736" cy="786384"/>
          </a:xfrm>
        </p:spPr>
        <p:txBody>
          <a:bodyPr/>
          <a:lstStyle>
            <a:lvl1pPr>
              <a:defRPr sz="1400"/>
            </a:lvl1pPr>
            <a:lvl2pPr>
              <a:defRPr sz="1400"/>
            </a:lvl2pPr>
            <a:lvl3pPr>
              <a:defRPr sz="1200"/>
            </a:lvl3pPr>
            <a:lvl4pPr>
              <a:defRPr sz="1100"/>
            </a:lvl4pPr>
            <a:lvl5pPr>
              <a:defRPr sz="1600"/>
            </a:lvl5pPr>
          </a:lstStyle>
          <a:p>
            <a:pPr lvl="0"/>
            <a:r>
              <a:rPr lang="en-US" dirty="0"/>
              <a:t>Edit Master text styles</a:t>
            </a:r>
          </a:p>
          <a:p>
            <a:pPr lvl="1"/>
            <a:r>
              <a:rPr lang="en-US" dirty="0"/>
              <a:t>Second level</a:t>
            </a:r>
          </a:p>
        </p:txBody>
      </p:sp>
      <p:sp>
        <p:nvSpPr>
          <p:cNvPr id="7" name="Chart Placeholder 6">
            <a:extLst>
              <a:ext uri="{FF2B5EF4-FFF2-40B4-BE49-F238E27FC236}">
                <a16:creationId xmlns:a16="http://schemas.microsoft.com/office/drawing/2014/main" id="{7257D68F-E97D-4F92-A3D3-D1503CB5DE64}"/>
              </a:ext>
            </a:extLst>
          </p:cNvPr>
          <p:cNvSpPr>
            <a:spLocks noGrp="1"/>
          </p:cNvSpPr>
          <p:nvPr>
            <p:ph type="chart" sz="quarter" idx="21"/>
          </p:nvPr>
        </p:nvSpPr>
        <p:spPr>
          <a:xfrm>
            <a:off x="495299" y="2634810"/>
            <a:ext cx="2459038" cy="786384"/>
          </a:xfrm>
        </p:spPr>
        <p:txBody>
          <a:bodyPr/>
          <a:lstStyle>
            <a:lvl1pPr>
              <a:defRPr sz="1600"/>
            </a:lvl1pPr>
          </a:lstStyle>
          <a:p>
            <a:r>
              <a:rPr lang="en-US"/>
              <a:t>Click icon to add chart</a:t>
            </a:r>
            <a:endParaRPr lang="en-US" dirty="0"/>
          </a:p>
        </p:txBody>
      </p:sp>
      <p:sp>
        <p:nvSpPr>
          <p:cNvPr id="17" name="Chart Placeholder 6">
            <a:extLst>
              <a:ext uri="{FF2B5EF4-FFF2-40B4-BE49-F238E27FC236}">
                <a16:creationId xmlns:a16="http://schemas.microsoft.com/office/drawing/2014/main" id="{3B3B5C6B-85C1-4026-8D2C-B5C2CE44A5D5}"/>
              </a:ext>
            </a:extLst>
          </p:cNvPr>
          <p:cNvSpPr>
            <a:spLocks noGrp="1"/>
          </p:cNvSpPr>
          <p:nvPr>
            <p:ph type="chart" sz="quarter" idx="22"/>
          </p:nvPr>
        </p:nvSpPr>
        <p:spPr>
          <a:xfrm>
            <a:off x="3409341" y="2634810"/>
            <a:ext cx="2459038" cy="786384"/>
          </a:xfrm>
        </p:spPr>
        <p:txBody>
          <a:bodyPr/>
          <a:lstStyle>
            <a:lvl1pPr>
              <a:defRPr sz="1600"/>
            </a:lvl1pPr>
          </a:lstStyle>
          <a:p>
            <a:r>
              <a:rPr lang="en-US"/>
              <a:t>Click icon to add chart</a:t>
            </a:r>
            <a:endParaRPr lang="en-US" dirty="0"/>
          </a:p>
        </p:txBody>
      </p:sp>
      <p:sp>
        <p:nvSpPr>
          <p:cNvPr id="18" name="Chart Placeholder 6">
            <a:extLst>
              <a:ext uri="{FF2B5EF4-FFF2-40B4-BE49-F238E27FC236}">
                <a16:creationId xmlns:a16="http://schemas.microsoft.com/office/drawing/2014/main" id="{9950548D-185E-4E8F-ACC1-7147F8753B87}"/>
              </a:ext>
            </a:extLst>
          </p:cNvPr>
          <p:cNvSpPr>
            <a:spLocks noGrp="1"/>
          </p:cNvSpPr>
          <p:nvPr>
            <p:ph type="chart" sz="quarter" idx="23"/>
          </p:nvPr>
        </p:nvSpPr>
        <p:spPr>
          <a:xfrm>
            <a:off x="6323383" y="2634810"/>
            <a:ext cx="2459038" cy="786384"/>
          </a:xfrm>
        </p:spPr>
        <p:txBody>
          <a:bodyPr/>
          <a:lstStyle>
            <a:lvl1pPr>
              <a:defRPr sz="1600"/>
            </a:lvl1pPr>
          </a:lstStyle>
          <a:p>
            <a:r>
              <a:rPr lang="en-US"/>
              <a:t>Click icon to add chart</a:t>
            </a:r>
          </a:p>
        </p:txBody>
      </p:sp>
      <p:sp>
        <p:nvSpPr>
          <p:cNvPr id="19" name="Chart Placeholder 6">
            <a:extLst>
              <a:ext uri="{FF2B5EF4-FFF2-40B4-BE49-F238E27FC236}">
                <a16:creationId xmlns:a16="http://schemas.microsoft.com/office/drawing/2014/main" id="{E621986D-B207-419E-8DB3-B0A4BB23DA35}"/>
              </a:ext>
            </a:extLst>
          </p:cNvPr>
          <p:cNvSpPr>
            <a:spLocks noGrp="1"/>
          </p:cNvSpPr>
          <p:nvPr>
            <p:ph type="chart" sz="quarter" idx="24"/>
          </p:nvPr>
        </p:nvSpPr>
        <p:spPr>
          <a:xfrm>
            <a:off x="9237662" y="2634810"/>
            <a:ext cx="2459038" cy="786384"/>
          </a:xfrm>
        </p:spPr>
        <p:txBody>
          <a:bodyPr/>
          <a:lstStyle>
            <a:lvl1pPr>
              <a:defRPr sz="1600"/>
            </a:lvl1pPr>
          </a:lstStyle>
          <a:p>
            <a:r>
              <a:rPr lang="en-US"/>
              <a:t>Click icon to add chart</a:t>
            </a:r>
          </a:p>
        </p:txBody>
      </p:sp>
      <p:sp>
        <p:nvSpPr>
          <p:cNvPr id="20" name="Chart Placeholder 6">
            <a:extLst>
              <a:ext uri="{FF2B5EF4-FFF2-40B4-BE49-F238E27FC236}">
                <a16:creationId xmlns:a16="http://schemas.microsoft.com/office/drawing/2014/main" id="{4F23C499-BF0D-4A23-948D-7CF2255178FF}"/>
              </a:ext>
            </a:extLst>
          </p:cNvPr>
          <p:cNvSpPr>
            <a:spLocks noGrp="1"/>
          </p:cNvSpPr>
          <p:nvPr>
            <p:ph type="chart" sz="quarter" idx="25"/>
          </p:nvPr>
        </p:nvSpPr>
        <p:spPr>
          <a:xfrm>
            <a:off x="495299" y="3857516"/>
            <a:ext cx="2459038" cy="786384"/>
          </a:xfrm>
        </p:spPr>
        <p:txBody>
          <a:bodyPr/>
          <a:lstStyle>
            <a:lvl1pPr>
              <a:defRPr sz="1600"/>
            </a:lvl1pPr>
          </a:lstStyle>
          <a:p>
            <a:r>
              <a:rPr lang="en-US"/>
              <a:t>Click icon to add chart</a:t>
            </a:r>
          </a:p>
        </p:txBody>
      </p:sp>
      <p:sp>
        <p:nvSpPr>
          <p:cNvPr id="21" name="Chart Placeholder 6">
            <a:extLst>
              <a:ext uri="{FF2B5EF4-FFF2-40B4-BE49-F238E27FC236}">
                <a16:creationId xmlns:a16="http://schemas.microsoft.com/office/drawing/2014/main" id="{86A17512-7EDD-4F1A-A28C-60AEB3A2B060}"/>
              </a:ext>
            </a:extLst>
          </p:cNvPr>
          <p:cNvSpPr>
            <a:spLocks noGrp="1"/>
          </p:cNvSpPr>
          <p:nvPr>
            <p:ph type="chart" sz="quarter" idx="26"/>
          </p:nvPr>
        </p:nvSpPr>
        <p:spPr>
          <a:xfrm>
            <a:off x="3409341" y="3857516"/>
            <a:ext cx="2459038" cy="786384"/>
          </a:xfrm>
        </p:spPr>
        <p:txBody>
          <a:bodyPr/>
          <a:lstStyle>
            <a:lvl1pPr>
              <a:defRPr sz="1600"/>
            </a:lvl1pPr>
          </a:lstStyle>
          <a:p>
            <a:r>
              <a:rPr lang="en-US"/>
              <a:t>Click icon to add chart</a:t>
            </a:r>
          </a:p>
        </p:txBody>
      </p:sp>
      <p:sp>
        <p:nvSpPr>
          <p:cNvPr id="22" name="Chart Placeholder 6">
            <a:extLst>
              <a:ext uri="{FF2B5EF4-FFF2-40B4-BE49-F238E27FC236}">
                <a16:creationId xmlns:a16="http://schemas.microsoft.com/office/drawing/2014/main" id="{565C587C-501C-4648-B14F-7472AC051890}"/>
              </a:ext>
            </a:extLst>
          </p:cNvPr>
          <p:cNvSpPr>
            <a:spLocks noGrp="1"/>
          </p:cNvSpPr>
          <p:nvPr>
            <p:ph type="chart" sz="quarter" idx="27"/>
          </p:nvPr>
        </p:nvSpPr>
        <p:spPr>
          <a:xfrm>
            <a:off x="6323383" y="3857516"/>
            <a:ext cx="2459038" cy="786384"/>
          </a:xfrm>
        </p:spPr>
        <p:txBody>
          <a:bodyPr/>
          <a:lstStyle>
            <a:lvl1pPr>
              <a:defRPr sz="1600"/>
            </a:lvl1pPr>
          </a:lstStyle>
          <a:p>
            <a:r>
              <a:rPr lang="en-US"/>
              <a:t>Click icon to add chart</a:t>
            </a:r>
          </a:p>
        </p:txBody>
      </p:sp>
      <p:sp>
        <p:nvSpPr>
          <p:cNvPr id="23" name="Chart Placeholder 6">
            <a:extLst>
              <a:ext uri="{FF2B5EF4-FFF2-40B4-BE49-F238E27FC236}">
                <a16:creationId xmlns:a16="http://schemas.microsoft.com/office/drawing/2014/main" id="{1EA84FC4-84EB-4A41-846C-1EEBF8A54C82}"/>
              </a:ext>
            </a:extLst>
          </p:cNvPr>
          <p:cNvSpPr>
            <a:spLocks noGrp="1"/>
          </p:cNvSpPr>
          <p:nvPr>
            <p:ph type="chart" sz="quarter" idx="28"/>
          </p:nvPr>
        </p:nvSpPr>
        <p:spPr>
          <a:xfrm>
            <a:off x="9237662" y="3857516"/>
            <a:ext cx="2459038" cy="786384"/>
          </a:xfrm>
        </p:spPr>
        <p:txBody>
          <a:bodyPr/>
          <a:lstStyle>
            <a:lvl1pPr>
              <a:defRPr sz="1600"/>
            </a:lvl1pPr>
          </a:lstStyle>
          <a:p>
            <a:r>
              <a:rPr lang="en-US"/>
              <a:t>Click icon to add chart</a:t>
            </a:r>
          </a:p>
        </p:txBody>
      </p:sp>
    </p:spTree>
    <p:extLst>
      <p:ext uri="{BB962C8B-B14F-4D97-AF65-F5344CB8AC3E}">
        <p14:creationId xmlns:p14="http://schemas.microsoft.com/office/powerpoint/2010/main" val="232530322"/>
      </p:ext>
    </p:extLst>
  </p:cSld>
  <p:clrMapOvr>
    <a:masterClrMapping/>
  </p:clrMapOvr>
  <p:extLst>
    <p:ext uri="{DCECCB84-F9BA-43D5-87BE-67443E8EF086}">
      <p15:sldGuideLst xmlns:p15="http://schemas.microsoft.com/office/powerpoint/2012/main">
        <p15:guide id="1" pos="3840">
          <p15:clr>
            <a:srgbClr val="FBAE40"/>
          </p15:clr>
        </p15:guide>
        <p15:guide id="2" pos="3696">
          <p15:clr>
            <a:srgbClr val="FBAE40"/>
          </p15:clr>
        </p15:guide>
        <p15:guide id="3" pos="398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w/o Takeaw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3538A-4A54-4A25-9BD2-E79855D6A549}"/>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D0D08997-B423-407B-B60D-8D5DFC3705FE}"/>
              </a:ext>
            </a:extLst>
          </p:cNvPr>
          <p:cNvSpPr>
            <a:spLocks noGrp="1"/>
          </p:cNvSpPr>
          <p:nvPr>
            <p:ph type="sldNum" sz="quarter" idx="12"/>
          </p:nvPr>
        </p:nvSpPr>
        <p:spPr/>
        <p:txBody>
          <a:bodyPr/>
          <a:lstStyle/>
          <a:p>
            <a:fld id="{7B94EC18-1D2B-4535-B738-0E53AFE26620}" type="slidenum">
              <a:rPr lang="en-US" smtClean="0"/>
              <a:t>‹#›</a:t>
            </a:fld>
            <a:endParaRPr lang="en-US"/>
          </a:p>
        </p:txBody>
      </p:sp>
    </p:spTree>
    <p:extLst>
      <p:ext uri="{BB962C8B-B14F-4D97-AF65-F5344CB8AC3E}">
        <p14:creationId xmlns:p14="http://schemas.microsoft.com/office/powerpoint/2010/main" val="28982982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w/o Takeaway">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0C549D9-CB0B-4053-B4B8-18A9A6E347D0}"/>
              </a:ext>
            </a:extLst>
          </p:cNvPr>
          <p:cNvSpPr>
            <a:spLocks noGrp="1"/>
          </p:cNvSpPr>
          <p:nvPr>
            <p:ph type="sldNum" sz="quarter" idx="12"/>
          </p:nvPr>
        </p:nvSpPr>
        <p:spPr/>
        <p:txBody>
          <a:bodyPr/>
          <a:lstStyle/>
          <a:p>
            <a:fld id="{7B94EC18-1D2B-4535-B738-0E53AFE26620}" type="slidenum">
              <a:rPr lang="en-US" smtClean="0"/>
              <a:t>‹#›</a:t>
            </a:fld>
            <a:endParaRPr lang="en-US"/>
          </a:p>
        </p:txBody>
      </p:sp>
    </p:spTree>
    <p:extLst>
      <p:ext uri="{BB962C8B-B14F-4D97-AF65-F5344CB8AC3E}">
        <p14:creationId xmlns:p14="http://schemas.microsoft.com/office/powerpoint/2010/main" val="34424072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END OF THE TEMPLATE">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703B52-DBF5-48FD-AB36-B36970177F1B}"/>
              </a:ext>
            </a:extLst>
          </p:cNvPr>
          <p:cNvSpPr txBox="1"/>
          <p:nvPr userDrawn="1"/>
        </p:nvSpPr>
        <p:spPr>
          <a:xfrm>
            <a:off x="4516170" y="2978965"/>
            <a:ext cx="3159659" cy="914400"/>
          </a:xfrm>
          <a:prstGeom prst="rect">
            <a:avLst/>
          </a:prstGeom>
          <a:noFill/>
        </p:spPr>
        <p:txBody>
          <a:bodyPr wrap="none" lIns="0" tIns="0" rIns="0" bIns="0" rtlCol="0" anchor="ctr">
            <a:noAutofit/>
          </a:bodyPr>
          <a:lstStyle/>
          <a:p>
            <a:pPr algn="ctr"/>
            <a:r>
              <a:rPr lang="en-US" sz="6600" b="1" dirty="0">
                <a:solidFill>
                  <a:schemeClr val="bg1"/>
                </a:solidFill>
                <a:latin typeface="+mj-lt"/>
              </a:rPr>
              <a:t>END OF THE TEMPLATE</a:t>
            </a:r>
          </a:p>
        </p:txBody>
      </p:sp>
    </p:spTree>
    <p:extLst>
      <p:ext uri="{BB962C8B-B14F-4D97-AF65-F5344CB8AC3E}">
        <p14:creationId xmlns:p14="http://schemas.microsoft.com/office/powerpoint/2010/main" val="2049370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5 Pic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65922E2-F175-43A5-BEF3-3E987A9397D2}"/>
              </a:ext>
            </a:extLst>
          </p:cNvPr>
          <p:cNvGraphicFramePr>
            <a:graphicFrameLocks noChangeAspect="1"/>
          </p:cNvGraphicFramePr>
          <p:nvPr userDrawn="1">
            <p:custDataLst>
              <p:tags r:id="rId2"/>
            </p:custDataLst>
            <p:extLst>
              <p:ext uri="{D42A27DB-BD31-4B8C-83A1-F6EECF244321}">
                <p14:modId xmlns:p14="http://schemas.microsoft.com/office/powerpoint/2010/main" val="35764574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5" imgW="347" imgH="348" progId="TCLayout.ActiveDocument.1">
                  <p:embed/>
                </p:oleObj>
              </mc:Choice>
              <mc:Fallback>
                <p:oleObj name="think-cell Slide" r:id="rId5" imgW="347" imgH="348" progId="TCLayout.ActiveDocument.1">
                  <p:embed/>
                  <p:pic>
                    <p:nvPicPr>
                      <p:cNvPr id="8" name="Object 7" hidden="1">
                        <a:extLst>
                          <a:ext uri="{FF2B5EF4-FFF2-40B4-BE49-F238E27FC236}">
                            <a16:creationId xmlns:a16="http://schemas.microsoft.com/office/drawing/2014/main" id="{465922E2-F175-43A5-BEF3-3E987A9397D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4EF15769-D396-4F8C-B263-C2330A1F8F6D}"/>
              </a:ext>
            </a:extLst>
          </p:cNvPr>
          <p:cNvSpPr/>
          <p:nvPr userDrawn="1">
            <p:custDataLst>
              <p:tags r:id="rId3"/>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400" b="0" i="0" baseline="0" dirty="0" err="1">
              <a:solidFill>
                <a:schemeClr val="tx1"/>
              </a:solidFill>
              <a:latin typeface="Arial Black" panose="020B0A04020102020204" pitchFamily="34" charset="0"/>
              <a:ea typeface="+mj-ea"/>
              <a:cs typeface="+mj-cs"/>
              <a:sym typeface="Arial Black" panose="020B0A04020102020204" pitchFamily="34" charset="0"/>
            </a:endParaRPr>
          </a:p>
        </p:txBody>
      </p:sp>
      <p:sp>
        <p:nvSpPr>
          <p:cNvPr id="7" name="Picture Placeholder 10">
            <a:extLst>
              <a:ext uri="{FF2B5EF4-FFF2-40B4-BE49-F238E27FC236}">
                <a16:creationId xmlns:a16="http://schemas.microsoft.com/office/drawing/2014/main" id="{7FEED254-594A-4DEF-B14F-BB320B35EAD8}"/>
              </a:ext>
            </a:extLst>
          </p:cNvPr>
          <p:cNvSpPr>
            <a:spLocks noGrp="1"/>
          </p:cNvSpPr>
          <p:nvPr>
            <p:ph type="pic" sz="quarter" idx="13"/>
          </p:nvPr>
        </p:nvSpPr>
        <p:spPr>
          <a:xfrm>
            <a:off x="0" y="-2"/>
            <a:ext cx="2395728" cy="3009902"/>
          </a:xfrm>
          <a:pattFill prst="wdUpDiag">
            <a:fgClr>
              <a:schemeClr val="bg2"/>
            </a:fgClr>
            <a:bgClr>
              <a:schemeClr val="bg1"/>
            </a:bgClr>
          </a:pattFill>
        </p:spPr>
        <p:txBody>
          <a:bodyPr/>
          <a:lstStyle/>
          <a:p>
            <a:r>
              <a:rPr lang="en-US"/>
              <a:t>Click icon to add picture</a:t>
            </a:r>
          </a:p>
        </p:txBody>
      </p:sp>
      <p:sp>
        <p:nvSpPr>
          <p:cNvPr id="9" name="Picture Placeholder 10">
            <a:extLst>
              <a:ext uri="{FF2B5EF4-FFF2-40B4-BE49-F238E27FC236}">
                <a16:creationId xmlns:a16="http://schemas.microsoft.com/office/drawing/2014/main" id="{D14B37AE-D376-4803-909C-43B768E77C4C}"/>
              </a:ext>
            </a:extLst>
          </p:cNvPr>
          <p:cNvSpPr>
            <a:spLocks noGrp="1"/>
          </p:cNvSpPr>
          <p:nvPr>
            <p:ph type="pic" sz="quarter" idx="14"/>
          </p:nvPr>
        </p:nvSpPr>
        <p:spPr>
          <a:xfrm>
            <a:off x="2450164" y="-2"/>
            <a:ext cx="2395728" cy="3009902"/>
          </a:xfrm>
          <a:pattFill prst="wdUpDiag">
            <a:fgClr>
              <a:schemeClr val="bg2"/>
            </a:fgClr>
            <a:bgClr>
              <a:schemeClr val="bg1"/>
            </a:bgClr>
          </a:pattFill>
        </p:spPr>
        <p:txBody>
          <a:bodyPr/>
          <a:lstStyle/>
          <a:p>
            <a:r>
              <a:rPr lang="en-US"/>
              <a:t>Click icon to add picture</a:t>
            </a:r>
          </a:p>
        </p:txBody>
      </p:sp>
      <p:sp>
        <p:nvSpPr>
          <p:cNvPr id="10" name="Picture Placeholder 10">
            <a:extLst>
              <a:ext uri="{FF2B5EF4-FFF2-40B4-BE49-F238E27FC236}">
                <a16:creationId xmlns:a16="http://schemas.microsoft.com/office/drawing/2014/main" id="{CC3E13D1-E94F-4B4D-83D6-B5F06339C4E8}"/>
              </a:ext>
            </a:extLst>
          </p:cNvPr>
          <p:cNvSpPr>
            <a:spLocks noGrp="1"/>
          </p:cNvSpPr>
          <p:nvPr>
            <p:ph type="pic" sz="quarter" idx="15"/>
          </p:nvPr>
        </p:nvSpPr>
        <p:spPr>
          <a:xfrm>
            <a:off x="4900328" y="-2"/>
            <a:ext cx="2395728" cy="3009902"/>
          </a:xfrm>
          <a:pattFill prst="wdUpDiag">
            <a:fgClr>
              <a:schemeClr val="bg2"/>
            </a:fgClr>
            <a:bgClr>
              <a:schemeClr val="bg1"/>
            </a:bgClr>
          </a:pattFill>
        </p:spPr>
        <p:txBody>
          <a:bodyPr/>
          <a:lstStyle/>
          <a:p>
            <a:r>
              <a:rPr lang="en-US"/>
              <a:t>Click icon to add picture</a:t>
            </a:r>
          </a:p>
        </p:txBody>
      </p:sp>
      <p:sp>
        <p:nvSpPr>
          <p:cNvPr id="11" name="Picture Placeholder 10">
            <a:extLst>
              <a:ext uri="{FF2B5EF4-FFF2-40B4-BE49-F238E27FC236}">
                <a16:creationId xmlns:a16="http://schemas.microsoft.com/office/drawing/2014/main" id="{80A7BAA9-D280-435E-831E-F80E2AAA1076}"/>
              </a:ext>
            </a:extLst>
          </p:cNvPr>
          <p:cNvSpPr>
            <a:spLocks noGrp="1"/>
          </p:cNvSpPr>
          <p:nvPr>
            <p:ph type="pic" sz="quarter" idx="16"/>
          </p:nvPr>
        </p:nvSpPr>
        <p:spPr>
          <a:xfrm>
            <a:off x="9800656" y="-2"/>
            <a:ext cx="2395728" cy="3009902"/>
          </a:xfrm>
          <a:pattFill prst="wdUpDiag">
            <a:fgClr>
              <a:schemeClr val="bg2"/>
            </a:fgClr>
            <a:bgClr>
              <a:schemeClr val="bg1"/>
            </a:bgClr>
          </a:pattFill>
        </p:spPr>
        <p:txBody>
          <a:bodyPr/>
          <a:lstStyle/>
          <a:p>
            <a:r>
              <a:rPr lang="en-US"/>
              <a:t>Click icon to add picture</a:t>
            </a:r>
          </a:p>
        </p:txBody>
      </p:sp>
      <p:sp>
        <p:nvSpPr>
          <p:cNvPr id="12" name="Picture Placeholder 10">
            <a:extLst>
              <a:ext uri="{FF2B5EF4-FFF2-40B4-BE49-F238E27FC236}">
                <a16:creationId xmlns:a16="http://schemas.microsoft.com/office/drawing/2014/main" id="{F8319823-0FB9-4E89-AEE4-CE31D964944D}"/>
              </a:ext>
            </a:extLst>
          </p:cNvPr>
          <p:cNvSpPr>
            <a:spLocks noGrp="1"/>
          </p:cNvSpPr>
          <p:nvPr>
            <p:ph type="pic" sz="quarter" idx="17"/>
          </p:nvPr>
        </p:nvSpPr>
        <p:spPr>
          <a:xfrm>
            <a:off x="7350492" y="-2"/>
            <a:ext cx="2395728" cy="3009902"/>
          </a:xfrm>
          <a:pattFill prst="wdUpDiag">
            <a:fgClr>
              <a:schemeClr val="bg2"/>
            </a:fgClr>
            <a:bgClr>
              <a:schemeClr val="bg1"/>
            </a:bgClr>
          </a:pattFill>
        </p:spPr>
        <p:txBody>
          <a:bodyPr/>
          <a:lstStyle/>
          <a:p>
            <a:r>
              <a:rPr lang="en-US"/>
              <a:t>Click icon to add picture</a:t>
            </a:r>
          </a:p>
        </p:txBody>
      </p:sp>
      <p:sp>
        <p:nvSpPr>
          <p:cNvPr id="2" name="Title 1">
            <a:extLst>
              <a:ext uri="{FF2B5EF4-FFF2-40B4-BE49-F238E27FC236}">
                <a16:creationId xmlns:a16="http://schemas.microsoft.com/office/drawing/2014/main" id="{51C9632D-2F70-4D0E-B737-ACF4A2DDEB26}"/>
              </a:ext>
            </a:extLst>
          </p:cNvPr>
          <p:cNvSpPr>
            <a:spLocks noGrp="1"/>
          </p:cNvSpPr>
          <p:nvPr>
            <p:ph type="ctrTitle"/>
          </p:nvPr>
        </p:nvSpPr>
        <p:spPr>
          <a:xfrm>
            <a:off x="495300" y="3429001"/>
            <a:ext cx="11201400" cy="1354217"/>
          </a:xfrm>
        </p:spPr>
        <p:txBody>
          <a:bodyPr tIns="0" anchor="t">
            <a:spAutoFit/>
          </a:bodyPr>
          <a:lstStyle>
            <a:lvl1pPr algn="l">
              <a:lnSpc>
                <a:spcPct val="100000"/>
              </a:lnSpc>
              <a:defRPr sz="4400" b="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3D7C3F44-5413-48F1-ACBF-6BEAE9CA81A1}"/>
              </a:ext>
            </a:extLst>
          </p:cNvPr>
          <p:cNvSpPr>
            <a:spLocks noGrp="1"/>
          </p:cNvSpPr>
          <p:nvPr>
            <p:ph type="subTitle" idx="1" hasCustomPrompt="1"/>
          </p:nvPr>
        </p:nvSpPr>
        <p:spPr>
          <a:xfrm>
            <a:off x="495300" y="4800600"/>
            <a:ext cx="2819400" cy="677108"/>
          </a:xfrm>
        </p:spPr>
        <p:txBody>
          <a:bodyPr tIns="0" bIns="182880" anchor="t" anchorCtr="0">
            <a:spAutoFit/>
          </a:bodyPr>
          <a:lstStyle>
            <a:lvl1pPr marL="0" indent="0" algn="l">
              <a:spcAft>
                <a:spcPts val="0"/>
              </a:spcAft>
              <a:buNone/>
              <a:defRPr sz="1600" b="0" cap="all" baseline="0">
                <a:solidFill>
                  <a:schemeClr val="tx1"/>
                </a:solidFill>
                <a:latin typeface="+mj-lt"/>
              </a:defRPr>
            </a:lvl1pPr>
            <a:lvl2pPr marL="0" indent="0" algn="l">
              <a:spcAft>
                <a:spcPts val="1200"/>
              </a:spcAft>
              <a:buNone/>
              <a:defRPr sz="1600" b="1" cap="all" baseline="0">
                <a:solidFill>
                  <a:schemeClr val="tx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 Name</a:t>
            </a:r>
          </a:p>
          <a:p>
            <a:pPr lvl="1"/>
            <a:r>
              <a:rPr lang="en-US" dirty="0"/>
              <a:t>Presenter’s Title</a:t>
            </a:r>
          </a:p>
        </p:txBody>
      </p:sp>
      <p:sp>
        <p:nvSpPr>
          <p:cNvPr id="4" name="Date Placeholder 3">
            <a:extLst>
              <a:ext uri="{FF2B5EF4-FFF2-40B4-BE49-F238E27FC236}">
                <a16:creationId xmlns:a16="http://schemas.microsoft.com/office/drawing/2014/main" id="{F3C79F04-7833-4562-B8D1-AC0341D757FA}"/>
              </a:ext>
            </a:extLst>
          </p:cNvPr>
          <p:cNvSpPr>
            <a:spLocks noGrp="1"/>
          </p:cNvSpPr>
          <p:nvPr>
            <p:ph type="dt" sz="half" idx="10"/>
          </p:nvPr>
        </p:nvSpPr>
        <p:spPr>
          <a:xfrm>
            <a:off x="8877300" y="4800601"/>
            <a:ext cx="2819400" cy="246221"/>
          </a:xfrm>
          <a:prstGeom prst="rect">
            <a:avLst/>
          </a:prstGeom>
        </p:spPr>
        <p:txBody>
          <a:bodyPr lIns="0" tIns="0" rIns="0" bIns="0" anchor="t">
            <a:spAutoFit/>
          </a:bodyPr>
          <a:lstStyle>
            <a:lvl1pPr algn="r">
              <a:defRPr sz="1600" b="1">
                <a:solidFill>
                  <a:schemeClr val="tx1"/>
                </a:solidFill>
                <a:latin typeface="+mn-lt"/>
              </a:defRPr>
            </a:lvl1pPr>
          </a:lstStyle>
          <a:p>
            <a:endParaRPr lang="en-US" dirty="0"/>
          </a:p>
        </p:txBody>
      </p:sp>
      <p:pic>
        <p:nvPicPr>
          <p:cNvPr id="6" name="Graphic 5">
            <a:extLst>
              <a:ext uri="{FF2B5EF4-FFF2-40B4-BE49-F238E27FC236}">
                <a16:creationId xmlns:a16="http://schemas.microsoft.com/office/drawing/2014/main" id="{0A43BEBD-56B2-42F2-A52E-ADB299D805A6}"/>
              </a:ext>
            </a:extLst>
          </p:cNvPr>
          <p:cNvPicPr>
            <a:picLocks noChangeAspect="1"/>
          </p:cNvPicPr>
          <p:nvPr userDrawn="1"/>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98212" y="6008332"/>
            <a:ext cx="2444600" cy="457200"/>
          </a:xfrm>
          <a:prstGeom prst="rect">
            <a:avLst/>
          </a:prstGeom>
        </p:spPr>
      </p:pic>
    </p:spTree>
    <p:extLst>
      <p:ext uri="{BB962C8B-B14F-4D97-AF65-F5344CB8AC3E}">
        <p14:creationId xmlns:p14="http://schemas.microsoft.com/office/powerpoint/2010/main" val="720914300"/>
      </p:ext>
    </p:extLst>
  </p:cSld>
  <p:clrMapOvr>
    <a:masterClrMapping/>
  </p:clrMapOvr>
  <p:extLst>
    <p:ext uri="{DCECCB84-F9BA-43D5-87BE-67443E8EF086}">
      <p15:sldGuideLst xmlns:p15="http://schemas.microsoft.com/office/powerpoint/2012/main">
        <p15:guide id="1" pos="5592">
          <p15:clr>
            <a:srgbClr val="FBAE40"/>
          </p15:clr>
        </p15:guide>
        <p15:guide id="2" orient="horz" pos="3024" userDrawn="1">
          <p15:clr>
            <a:srgbClr val="FBAE40"/>
          </p15:clr>
        </p15:guide>
        <p15:guide id="3" orient="horz" pos="1896" userDrawn="1">
          <p15:clr>
            <a:srgbClr val="FBAE40"/>
          </p15:clr>
        </p15:guide>
        <p15:guide id="4" orient="horz" pos="27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Gray">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4D9F8-D2F8-412B-8467-F3A1A6B4A5F0}"/>
              </a:ext>
            </a:extLst>
          </p:cNvPr>
          <p:cNvSpPr>
            <a:spLocks noGrp="1"/>
          </p:cNvSpPr>
          <p:nvPr>
            <p:ph type="title"/>
          </p:nvPr>
        </p:nvSpPr>
        <p:spPr>
          <a:xfrm>
            <a:off x="495300" y="1409700"/>
            <a:ext cx="8382000" cy="2438401"/>
          </a:xfrm>
        </p:spPr>
        <p:txBody>
          <a:bodyPr tIns="0" anchor="t"/>
          <a:lstStyle>
            <a:lvl1pPr>
              <a:lnSpc>
                <a:spcPct val="100000"/>
              </a:lnSpc>
              <a:defRPr lang="en-US" sz="4400" b="0" kern="1200" cap="all" baseline="0" dirty="0">
                <a:solidFill>
                  <a:schemeClr val="bg1"/>
                </a:solidFill>
                <a:latin typeface="+mj-lt"/>
                <a:ea typeface="+mj-ea"/>
                <a:cs typeface="+mj-cs"/>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64BA69-0C36-44D3-95D1-C8122369423E}"/>
              </a:ext>
            </a:extLst>
          </p:cNvPr>
          <p:cNvSpPr>
            <a:spLocks noGrp="1"/>
          </p:cNvSpPr>
          <p:nvPr>
            <p:ph type="body" idx="1"/>
          </p:nvPr>
        </p:nvSpPr>
        <p:spPr>
          <a:xfrm>
            <a:off x="495300" y="3848101"/>
            <a:ext cx="5600700" cy="2019300"/>
          </a:xfrm>
        </p:spPr>
        <p:txBody>
          <a:bodyPr/>
          <a:lstStyle>
            <a:lvl1pPr marL="0" indent="0">
              <a:buNone/>
              <a:defRPr lang="en-US" sz="20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7C9446BA-0FD3-4FFF-B220-7298D3F88A4C}"/>
              </a:ext>
            </a:extLst>
          </p:cNvPr>
          <p:cNvSpPr>
            <a:spLocks noGrp="1"/>
          </p:cNvSpPr>
          <p:nvPr>
            <p:ph type="sldNum" sz="quarter" idx="12"/>
          </p:nvPr>
        </p:nvSpPr>
        <p:spPr/>
        <p:txBody>
          <a:bodyPr/>
          <a:lstStyle>
            <a:lvl1pPr>
              <a:defRPr>
                <a:solidFill>
                  <a:schemeClr val="bg1"/>
                </a:solidFill>
              </a:defRPr>
            </a:lvl1pPr>
          </a:lstStyle>
          <a:p>
            <a:fld id="{7B94EC18-1D2B-4535-B738-0E53AFE26620}" type="slidenum">
              <a:rPr lang="en-US" smtClean="0"/>
              <a:pPr/>
              <a:t>‹#›</a:t>
            </a:fld>
            <a:endParaRPr lang="en-US"/>
          </a:p>
        </p:txBody>
      </p:sp>
      <p:pic>
        <p:nvPicPr>
          <p:cNvPr id="7" name="Graphic 6">
            <a:extLst>
              <a:ext uri="{FF2B5EF4-FFF2-40B4-BE49-F238E27FC236}">
                <a16:creationId xmlns:a16="http://schemas.microsoft.com/office/drawing/2014/main" id="{554CFFDD-05DC-402C-8089-120C9C2FE86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6237" y="6528244"/>
            <a:ext cx="1143000" cy="213769"/>
          </a:xfrm>
          <a:prstGeom prst="rect">
            <a:avLst/>
          </a:prstGeom>
        </p:spPr>
      </p:pic>
    </p:spTree>
    <p:extLst>
      <p:ext uri="{BB962C8B-B14F-4D97-AF65-F5344CB8AC3E}">
        <p14:creationId xmlns:p14="http://schemas.microsoft.com/office/powerpoint/2010/main" val="70949447"/>
      </p:ext>
    </p:extLst>
  </p:cSld>
  <p:clrMapOvr>
    <a:masterClrMapping/>
  </p:clrMapOvr>
  <p:extLst>
    <p:ext uri="{DCECCB84-F9BA-43D5-87BE-67443E8EF086}">
      <p15:sldGuideLst xmlns:p15="http://schemas.microsoft.com/office/powerpoint/2012/main">
        <p15:guide id="1" pos="559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 Pic">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1C84CC1-84B5-4D26-AEDB-357857ECF43B}"/>
              </a:ext>
            </a:extLst>
          </p:cNvPr>
          <p:cNvGraphicFramePr>
            <a:graphicFrameLocks noChangeAspect="1"/>
          </p:cNvGraphicFramePr>
          <p:nvPr userDrawn="1">
            <p:custDataLst>
              <p:tags r:id="rId2"/>
            </p:custDataLst>
            <p:extLst>
              <p:ext uri="{D42A27DB-BD31-4B8C-83A1-F6EECF244321}">
                <p14:modId xmlns:p14="http://schemas.microsoft.com/office/powerpoint/2010/main" val="37421040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5" imgW="347" imgH="348" progId="TCLayout.ActiveDocument.1">
                  <p:embed/>
                </p:oleObj>
              </mc:Choice>
              <mc:Fallback>
                <p:oleObj name="think-cell Slide" r:id="rId5" imgW="347" imgH="348" progId="TCLayout.ActiveDocument.1">
                  <p:embed/>
                  <p:pic>
                    <p:nvPicPr>
                      <p:cNvPr id="5" name="Object 4" hidden="1">
                        <a:extLst>
                          <a:ext uri="{FF2B5EF4-FFF2-40B4-BE49-F238E27FC236}">
                            <a16:creationId xmlns:a16="http://schemas.microsoft.com/office/drawing/2014/main" id="{61C84CC1-84B5-4D26-AEDB-357857ECF43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C1BFB45-C43D-4713-A656-53090907DA31}"/>
              </a:ext>
            </a:extLst>
          </p:cNvPr>
          <p:cNvSpPr/>
          <p:nvPr userDrawn="1">
            <p:custDataLst>
              <p:tags r:id="rId3"/>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400" b="0" i="0" baseline="0" dirty="0" err="1">
              <a:solidFill>
                <a:schemeClr val="tx1"/>
              </a:solidFill>
              <a:latin typeface="Arial Black" panose="020B0A04020102020204" pitchFamily="34" charset="0"/>
              <a:ea typeface="+mj-ea"/>
              <a:cs typeface="+mj-cs"/>
              <a:sym typeface="Arial Black" panose="020B0A04020102020204" pitchFamily="34" charset="0"/>
            </a:endParaRPr>
          </a:p>
        </p:txBody>
      </p:sp>
      <p:sp>
        <p:nvSpPr>
          <p:cNvPr id="2" name="Title 1">
            <a:extLst>
              <a:ext uri="{FF2B5EF4-FFF2-40B4-BE49-F238E27FC236}">
                <a16:creationId xmlns:a16="http://schemas.microsoft.com/office/drawing/2014/main" id="{05B4D9F8-D2F8-412B-8467-F3A1A6B4A5F0}"/>
              </a:ext>
            </a:extLst>
          </p:cNvPr>
          <p:cNvSpPr>
            <a:spLocks noGrp="1"/>
          </p:cNvSpPr>
          <p:nvPr>
            <p:ph type="title"/>
          </p:nvPr>
        </p:nvSpPr>
        <p:spPr>
          <a:xfrm>
            <a:off x="495300" y="3848099"/>
            <a:ext cx="11700254" cy="677108"/>
          </a:xfrm>
        </p:spPr>
        <p:txBody>
          <a:bodyPr wrap="square" tIns="0" anchor="t">
            <a:spAutoFit/>
          </a:bodyPr>
          <a:lstStyle>
            <a:lvl1pPr>
              <a:lnSpc>
                <a:spcPct val="100000"/>
              </a:lnSpc>
              <a:defRPr sz="4400" b="0"/>
            </a:lvl1pPr>
          </a:lstStyle>
          <a:p>
            <a:r>
              <a:rPr lang="en-US" dirty="0"/>
              <a:t>Click to edit Master title style</a:t>
            </a:r>
          </a:p>
        </p:txBody>
      </p:sp>
      <p:sp>
        <p:nvSpPr>
          <p:cNvPr id="3" name="Text Placeholder 2">
            <a:extLst>
              <a:ext uri="{FF2B5EF4-FFF2-40B4-BE49-F238E27FC236}">
                <a16:creationId xmlns:a16="http://schemas.microsoft.com/office/drawing/2014/main" id="{AA64BA69-0C36-44D3-95D1-C8122369423E}"/>
              </a:ext>
            </a:extLst>
          </p:cNvPr>
          <p:cNvSpPr>
            <a:spLocks noGrp="1"/>
          </p:cNvSpPr>
          <p:nvPr>
            <p:ph type="body" idx="1"/>
          </p:nvPr>
        </p:nvSpPr>
        <p:spPr>
          <a:xfrm>
            <a:off x="495300" y="5105400"/>
            <a:ext cx="2702663" cy="492443"/>
          </a:xfrm>
        </p:spPr>
        <p:txBody>
          <a:bodyPr wrap="square" tIns="182880">
            <a:sp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7C9446BA-0FD3-4FFF-B220-7298D3F88A4C}"/>
              </a:ext>
            </a:extLst>
          </p:cNvPr>
          <p:cNvSpPr>
            <a:spLocks noGrp="1"/>
          </p:cNvSpPr>
          <p:nvPr>
            <p:ph type="sldNum" sz="quarter" idx="12"/>
          </p:nvPr>
        </p:nvSpPr>
        <p:spPr/>
        <p:txBody>
          <a:bodyPr/>
          <a:lstStyle>
            <a:lvl1pPr>
              <a:defRPr>
                <a:solidFill>
                  <a:schemeClr val="accent3"/>
                </a:solidFill>
              </a:defRPr>
            </a:lvl1pPr>
          </a:lstStyle>
          <a:p>
            <a:fld id="{7B94EC18-1D2B-4535-B738-0E53AFE26620}" type="slidenum">
              <a:rPr lang="en-US" smtClean="0"/>
              <a:pPr/>
              <a:t>‹#›</a:t>
            </a:fld>
            <a:endParaRPr lang="en-US"/>
          </a:p>
        </p:txBody>
      </p:sp>
      <p:pic>
        <p:nvPicPr>
          <p:cNvPr id="7" name="Graphic 6">
            <a:extLst>
              <a:ext uri="{FF2B5EF4-FFF2-40B4-BE49-F238E27FC236}">
                <a16:creationId xmlns:a16="http://schemas.microsoft.com/office/drawing/2014/main" id="{7546317B-3751-4D87-BA2D-3B5F59761950}"/>
              </a:ext>
            </a:extLst>
          </p:cNvPr>
          <p:cNvPicPr>
            <a:picLocks noChangeAspect="1"/>
          </p:cNvPicPr>
          <p:nvPr userDrawn="1"/>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96237" y="6528244"/>
            <a:ext cx="1143000" cy="213769"/>
          </a:xfrm>
          <a:prstGeom prst="rect">
            <a:avLst/>
          </a:prstGeom>
        </p:spPr>
      </p:pic>
      <p:sp>
        <p:nvSpPr>
          <p:cNvPr id="11" name="Picture Placeholder 10">
            <a:extLst>
              <a:ext uri="{FF2B5EF4-FFF2-40B4-BE49-F238E27FC236}">
                <a16:creationId xmlns:a16="http://schemas.microsoft.com/office/drawing/2014/main" id="{9AAC5B92-BD5C-40B8-8837-AA1A4971E6F0}"/>
              </a:ext>
            </a:extLst>
          </p:cNvPr>
          <p:cNvSpPr>
            <a:spLocks noGrp="1"/>
          </p:cNvSpPr>
          <p:nvPr>
            <p:ph type="pic" sz="quarter" idx="13"/>
          </p:nvPr>
        </p:nvSpPr>
        <p:spPr>
          <a:xfrm>
            <a:off x="0" y="0"/>
            <a:ext cx="12192000" cy="3429000"/>
          </a:xfrm>
          <a:pattFill prst="wdUpDiag">
            <a:fgClr>
              <a:schemeClr val="bg2"/>
            </a:fgClr>
            <a:bgClr>
              <a:schemeClr val="bg1"/>
            </a:bgClr>
          </a:pattFill>
        </p:spPr>
        <p:txBody>
          <a:bodyPr/>
          <a:lstStyle/>
          <a:p>
            <a:r>
              <a:rPr lang="en-US"/>
              <a:t>Click icon to add picture</a:t>
            </a:r>
          </a:p>
        </p:txBody>
      </p:sp>
    </p:spTree>
    <p:extLst>
      <p:ext uri="{BB962C8B-B14F-4D97-AF65-F5344CB8AC3E}">
        <p14:creationId xmlns:p14="http://schemas.microsoft.com/office/powerpoint/2010/main" val="4242716659"/>
      </p:ext>
    </p:extLst>
  </p:cSld>
  <p:clrMapOvr>
    <a:masterClrMapping/>
  </p:clrMapOvr>
  <p:extLst>
    <p:ext uri="{DCECCB84-F9BA-43D5-87BE-67443E8EF086}">
      <p15:sldGuideLst xmlns:p15="http://schemas.microsoft.com/office/powerpoint/2012/main">
        <p15:guide id="1" orient="horz" pos="3216" userDrawn="1">
          <p15:clr>
            <a:srgbClr val="FBAE40"/>
          </p15:clr>
        </p15:guide>
        <p15:guide id="2" pos="559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 5 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4D9F8-D2F8-412B-8467-F3A1A6B4A5F0}"/>
              </a:ext>
            </a:extLst>
          </p:cNvPr>
          <p:cNvSpPr>
            <a:spLocks noGrp="1"/>
          </p:cNvSpPr>
          <p:nvPr>
            <p:ph type="title"/>
          </p:nvPr>
        </p:nvSpPr>
        <p:spPr>
          <a:xfrm>
            <a:off x="495300" y="3848099"/>
            <a:ext cx="8382000" cy="1257301"/>
          </a:xfrm>
        </p:spPr>
        <p:txBody>
          <a:bodyPr tIns="0" anchor="t"/>
          <a:lstStyle>
            <a:lvl1pPr>
              <a:lnSpc>
                <a:spcPct val="100000"/>
              </a:lnSpc>
              <a:defRPr sz="4400" b="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64BA69-0C36-44D3-95D1-C8122369423E}"/>
              </a:ext>
            </a:extLst>
          </p:cNvPr>
          <p:cNvSpPr>
            <a:spLocks noGrp="1"/>
          </p:cNvSpPr>
          <p:nvPr>
            <p:ph type="body" idx="1"/>
          </p:nvPr>
        </p:nvSpPr>
        <p:spPr>
          <a:xfrm>
            <a:off x="495299" y="5105400"/>
            <a:ext cx="8381999" cy="1257301"/>
          </a:xfrm>
        </p:spPr>
        <p:txBody>
          <a:bodyPr tIns="182880"/>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7C9446BA-0FD3-4FFF-B220-7298D3F88A4C}"/>
              </a:ext>
            </a:extLst>
          </p:cNvPr>
          <p:cNvSpPr>
            <a:spLocks noGrp="1"/>
          </p:cNvSpPr>
          <p:nvPr>
            <p:ph type="sldNum" sz="quarter" idx="12"/>
          </p:nvPr>
        </p:nvSpPr>
        <p:spPr/>
        <p:txBody>
          <a:bodyPr/>
          <a:lstStyle>
            <a:lvl1pPr>
              <a:defRPr>
                <a:solidFill>
                  <a:schemeClr val="accent3"/>
                </a:solidFill>
              </a:defRPr>
            </a:lvl1pPr>
          </a:lstStyle>
          <a:p>
            <a:fld id="{7B94EC18-1D2B-4535-B738-0E53AFE26620}" type="slidenum">
              <a:rPr lang="en-US" smtClean="0"/>
              <a:pPr/>
              <a:t>‹#›</a:t>
            </a:fld>
            <a:endParaRPr lang="en-US"/>
          </a:p>
        </p:txBody>
      </p:sp>
      <p:pic>
        <p:nvPicPr>
          <p:cNvPr id="7" name="Graphic 6">
            <a:extLst>
              <a:ext uri="{FF2B5EF4-FFF2-40B4-BE49-F238E27FC236}">
                <a16:creationId xmlns:a16="http://schemas.microsoft.com/office/drawing/2014/main" id="{7546317B-3751-4D87-BA2D-3B5F59761950}"/>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6237" y="6528244"/>
            <a:ext cx="1143000" cy="213769"/>
          </a:xfrm>
          <a:prstGeom prst="rect">
            <a:avLst/>
          </a:prstGeom>
        </p:spPr>
      </p:pic>
      <p:sp>
        <p:nvSpPr>
          <p:cNvPr id="11" name="Picture Placeholder 10">
            <a:extLst>
              <a:ext uri="{FF2B5EF4-FFF2-40B4-BE49-F238E27FC236}">
                <a16:creationId xmlns:a16="http://schemas.microsoft.com/office/drawing/2014/main" id="{9AAC5B92-BD5C-40B8-8837-AA1A4971E6F0}"/>
              </a:ext>
            </a:extLst>
          </p:cNvPr>
          <p:cNvSpPr>
            <a:spLocks noGrp="1"/>
          </p:cNvSpPr>
          <p:nvPr>
            <p:ph type="pic" sz="quarter" idx="13"/>
          </p:nvPr>
        </p:nvSpPr>
        <p:spPr>
          <a:xfrm>
            <a:off x="0" y="-2"/>
            <a:ext cx="2395728" cy="3429000"/>
          </a:xfrm>
          <a:pattFill prst="wdUpDiag">
            <a:fgClr>
              <a:schemeClr val="bg2"/>
            </a:fgClr>
            <a:bgClr>
              <a:schemeClr val="bg1"/>
            </a:bgClr>
          </a:pattFill>
        </p:spPr>
        <p:txBody>
          <a:bodyPr/>
          <a:lstStyle/>
          <a:p>
            <a:r>
              <a:rPr lang="en-US"/>
              <a:t>Click icon to add picture</a:t>
            </a:r>
          </a:p>
        </p:txBody>
      </p:sp>
      <p:sp>
        <p:nvSpPr>
          <p:cNvPr id="8" name="Picture Placeholder 10">
            <a:extLst>
              <a:ext uri="{FF2B5EF4-FFF2-40B4-BE49-F238E27FC236}">
                <a16:creationId xmlns:a16="http://schemas.microsoft.com/office/drawing/2014/main" id="{80D7819A-630E-44DC-929F-933490774837}"/>
              </a:ext>
            </a:extLst>
          </p:cNvPr>
          <p:cNvSpPr>
            <a:spLocks noGrp="1"/>
          </p:cNvSpPr>
          <p:nvPr>
            <p:ph type="pic" sz="quarter" idx="14"/>
          </p:nvPr>
        </p:nvSpPr>
        <p:spPr>
          <a:xfrm>
            <a:off x="2448189" y="-2"/>
            <a:ext cx="2395728" cy="3429000"/>
          </a:xfrm>
          <a:pattFill prst="wdUpDiag">
            <a:fgClr>
              <a:schemeClr val="bg2"/>
            </a:fgClr>
            <a:bgClr>
              <a:schemeClr val="bg1"/>
            </a:bgClr>
          </a:pattFill>
        </p:spPr>
        <p:txBody>
          <a:bodyPr/>
          <a:lstStyle/>
          <a:p>
            <a:r>
              <a:rPr lang="en-US"/>
              <a:t>Click icon to add picture</a:t>
            </a:r>
          </a:p>
        </p:txBody>
      </p:sp>
      <p:sp>
        <p:nvSpPr>
          <p:cNvPr id="9" name="Picture Placeholder 10">
            <a:extLst>
              <a:ext uri="{FF2B5EF4-FFF2-40B4-BE49-F238E27FC236}">
                <a16:creationId xmlns:a16="http://schemas.microsoft.com/office/drawing/2014/main" id="{86C7584E-D951-44B3-B6A7-50BBD18EEA03}"/>
              </a:ext>
            </a:extLst>
          </p:cNvPr>
          <p:cNvSpPr>
            <a:spLocks noGrp="1"/>
          </p:cNvSpPr>
          <p:nvPr>
            <p:ph type="pic" sz="quarter" idx="15"/>
          </p:nvPr>
        </p:nvSpPr>
        <p:spPr>
          <a:xfrm>
            <a:off x="4896378" y="-2"/>
            <a:ext cx="2395728" cy="3429000"/>
          </a:xfrm>
          <a:pattFill prst="wdUpDiag">
            <a:fgClr>
              <a:schemeClr val="bg2"/>
            </a:fgClr>
            <a:bgClr>
              <a:schemeClr val="bg1"/>
            </a:bgClr>
          </a:pattFill>
        </p:spPr>
        <p:txBody>
          <a:bodyPr/>
          <a:lstStyle/>
          <a:p>
            <a:r>
              <a:rPr lang="en-US"/>
              <a:t>Click icon to add picture</a:t>
            </a:r>
          </a:p>
        </p:txBody>
      </p:sp>
      <p:sp>
        <p:nvSpPr>
          <p:cNvPr id="10" name="Picture Placeholder 10">
            <a:extLst>
              <a:ext uri="{FF2B5EF4-FFF2-40B4-BE49-F238E27FC236}">
                <a16:creationId xmlns:a16="http://schemas.microsoft.com/office/drawing/2014/main" id="{2B80078C-A569-4E2A-801C-5381A518F109}"/>
              </a:ext>
            </a:extLst>
          </p:cNvPr>
          <p:cNvSpPr>
            <a:spLocks noGrp="1"/>
          </p:cNvSpPr>
          <p:nvPr>
            <p:ph type="pic" sz="quarter" idx="16"/>
          </p:nvPr>
        </p:nvSpPr>
        <p:spPr>
          <a:xfrm>
            <a:off x="9792756" y="-2"/>
            <a:ext cx="2395728" cy="3429000"/>
          </a:xfrm>
          <a:pattFill prst="wdUpDiag">
            <a:fgClr>
              <a:schemeClr val="bg2"/>
            </a:fgClr>
            <a:bgClr>
              <a:schemeClr val="bg1"/>
            </a:bgClr>
          </a:pattFill>
        </p:spPr>
        <p:txBody>
          <a:bodyPr/>
          <a:lstStyle/>
          <a:p>
            <a:r>
              <a:rPr lang="en-US"/>
              <a:t>Click icon to add picture</a:t>
            </a:r>
          </a:p>
        </p:txBody>
      </p:sp>
      <p:sp>
        <p:nvSpPr>
          <p:cNvPr id="12" name="Picture Placeholder 10">
            <a:extLst>
              <a:ext uri="{FF2B5EF4-FFF2-40B4-BE49-F238E27FC236}">
                <a16:creationId xmlns:a16="http://schemas.microsoft.com/office/drawing/2014/main" id="{83DF5146-688C-4FB5-8042-A8DDBF6B6224}"/>
              </a:ext>
            </a:extLst>
          </p:cNvPr>
          <p:cNvSpPr>
            <a:spLocks noGrp="1"/>
          </p:cNvSpPr>
          <p:nvPr>
            <p:ph type="pic" sz="quarter" idx="17"/>
          </p:nvPr>
        </p:nvSpPr>
        <p:spPr>
          <a:xfrm>
            <a:off x="7344567" y="-2"/>
            <a:ext cx="2395728" cy="3429000"/>
          </a:xfrm>
          <a:pattFill prst="wdUpDiag">
            <a:fgClr>
              <a:schemeClr val="bg2"/>
            </a:fgClr>
            <a:bgClr>
              <a:schemeClr val="bg1"/>
            </a:bgClr>
          </a:pattFill>
        </p:spPr>
        <p:txBody>
          <a:bodyPr/>
          <a:lstStyle/>
          <a:p>
            <a:r>
              <a:rPr lang="en-US"/>
              <a:t>Click icon to add picture</a:t>
            </a:r>
          </a:p>
        </p:txBody>
      </p:sp>
    </p:spTree>
    <p:extLst>
      <p:ext uri="{BB962C8B-B14F-4D97-AF65-F5344CB8AC3E}">
        <p14:creationId xmlns:p14="http://schemas.microsoft.com/office/powerpoint/2010/main" val="1213024141"/>
      </p:ext>
    </p:extLst>
  </p:cSld>
  <p:clrMapOvr>
    <a:masterClrMapping/>
  </p:clrMapOvr>
  <p:extLst>
    <p:ext uri="{DCECCB84-F9BA-43D5-87BE-67443E8EF086}">
      <p15:sldGuideLst xmlns:p15="http://schemas.microsoft.com/office/powerpoint/2012/main">
        <p15:guide id="1" orient="horz" pos="3216">
          <p15:clr>
            <a:srgbClr val="FBAE40"/>
          </p15:clr>
        </p15:guide>
        <p15:guide id="2" pos="559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 Icons">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4D9F8-D2F8-412B-8467-F3A1A6B4A5F0}"/>
              </a:ext>
            </a:extLst>
          </p:cNvPr>
          <p:cNvSpPr>
            <a:spLocks noGrp="1"/>
          </p:cNvSpPr>
          <p:nvPr>
            <p:ph type="title"/>
          </p:nvPr>
        </p:nvSpPr>
        <p:spPr>
          <a:xfrm>
            <a:off x="495300" y="3429001"/>
            <a:ext cx="8382000" cy="1447799"/>
          </a:xfrm>
        </p:spPr>
        <p:txBody>
          <a:bodyPr tIns="0" anchor="t"/>
          <a:lstStyle>
            <a:lvl1pPr>
              <a:lnSpc>
                <a:spcPct val="100000"/>
              </a:lnSpc>
              <a:defRPr sz="4400" b="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64BA69-0C36-44D3-95D1-C8122369423E}"/>
              </a:ext>
            </a:extLst>
          </p:cNvPr>
          <p:cNvSpPr>
            <a:spLocks noGrp="1"/>
          </p:cNvSpPr>
          <p:nvPr>
            <p:ph type="body" idx="1"/>
          </p:nvPr>
        </p:nvSpPr>
        <p:spPr>
          <a:xfrm>
            <a:off x="495300" y="4876800"/>
            <a:ext cx="8382000" cy="1485901"/>
          </a:xfrm>
        </p:spPr>
        <p:txBody>
          <a:bodyPr tIns="182880"/>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7C9446BA-0FD3-4FFF-B220-7298D3F88A4C}"/>
              </a:ext>
            </a:extLst>
          </p:cNvPr>
          <p:cNvSpPr>
            <a:spLocks noGrp="1"/>
          </p:cNvSpPr>
          <p:nvPr>
            <p:ph type="sldNum" sz="quarter" idx="12"/>
          </p:nvPr>
        </p:nvSpPr>
        <p:spPr/>
        <p:txBody>
          <a:bodyPr/>
          <a:lstStyle>
            <a:lvl1pPr>
              <a:defRPr>
                <a:solidFill>
                  <a:schemeClr val="bg1"/>
                </a:solidFill>
              </a:defRPr>
            </a:lvl1pPr>
          </a:lstStyle>
          <a:p>
            <a:fld id="{7B94EC18-1D2B-4535-B738-0E53AFE26620}" type="slidenum">
              <a:rPr lang="en-US" smtClean="0"/>
              <a:pPr/>
              <a:t>‹#›</a:t>
            </a:fld>
            <a:endParaRPr lang="en-US"/>
          </a:p>
        </p:txBody>
      </p:sp>
      <p:pic>
        <p:nvPicPr>
          <p:cNvPr id="8" name="Graphic 7">
            <a:extLst>
              <a:ext uri="{FF2B5EF4-FFF2-40B4-BE49-F238E27FC236}">
                <a16:creationId xmlns:a16="http://schemas.microsoft.com/office/drawing/2014/main" id="{CAB2A323-0749-4F5A-9A71-D373C17ED9C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6237" y="6528244"/>
            <a:ext cx="1143000" cy="213769"/>
          </a:xfrm>
          <a:prstGeom prst="rect">
            <a:avLst/>
          </a:prstGeom>
        </p:spPr>
      </p:pic>
    </p:spTree>
    <p:extLst>
      <p:ext uri="{BB962C8B-B14F-4D97-AF65-F5344CB8AC3E}">
        <p14:creationId xmlns:p14="http://schemas.microsoft.com/office/powerpoint/2010/main" val="2748077704"/>
      </p:ext>
    </p:extLst>
  </p:cSld>
  <p:clrMapOvr>
    <a:masterClrMapping/>
  </p:clrMapOvr>
  <p:extLst>
    <p:ext uri="{DCECCB84-F9BA-43D5-87BE-67443E8EF086}">
      <p15:sldGuideLst xmlns:p15="http://schemas.microsoft.com/office/powerpoint/2012/main">
        <p15:guide id="1" orient="horz" pos="3072" userDrawn="1">
          <p15:clr>
            <a:srgbClr val="FBAE40"/>
          </p15:clr>
        </p15:guide>
        <p15:guide id="2" pos="559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 large Icon">
    <p:bg>
      <p:bgPr>
        <a:solidFill>
          <a:schemeClr val="accent6"/>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A779350-F79E-4670-8766-69328892C40D}"/>
              </a:ext>
            </a:extLst>
          </p:cNvPr>
          <p:cNvGraphicFramePr>
            <a:graphicFrameLocks noChangeAspect="1"/>
          </p:cNvGraphicFramePr>
          <p:nvPr userDrawn="1">
            <p:custDataLst>
              <p:tags r:id="rId2"/>
            </p:custDataLst>
            <p:extLst>
              <p:ext uri="{D42A27DB-BD31-4B8C-83A1-F6EECF244321}">
                <p14:modId xmlns:p14="http://schemas.microsoft.com/office/powerpoint/2010/main" val="14660442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5" imgW="347" imgH="348" progId="TCLayout.ActiveDocument.1">
                  <p:embed/>
                </p:oleObj>
              </mc:Choice>
              <mc:Fallback>
                <p:oleObj name="think-cell Slide" r:id="rId5" imgW="347" imgH="348" progId="TCLayout.ActiveDocument.1">
                  <p:embed/>
                  <p:pic>
                    <p:nvPicPr>
                      <p:cNvPr id="5" name="Object 4" hidden="1">
                        <a:extLst>
                          <a:ext uri="{FF2B5EF4-FFF2-40B4-BE49-F238E27FC236}">
                            <a16:creationId xmlns:a16="http://schemas.microsoft.com/office/drawing/2014/main" id="{EA779350-F79E-4670-8766-69328892C40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30627E3-1DA9-4C85-BDEE-E3FA68038BF6}"/>
              </a:ext>
            </a:extLst>
          </p:cNvPr>
          <p:cNvSpPr/>
          <p:nvPr userDrawn="1">
            <p:custDataLst>
              <p:tags r:id="rId3"/>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400" b="0" i="0" baseline="0" dirty="0" err="1">
              <a:solidFill>
                <a:schemeClr val="tx1"/>
              </a:solidFill>
              <a:latin typeface="Arial Black" panose="020B0A04020102020204" pitchFamily="34" charset="0"/>
              <a:ea typeface="+mj-ea"/>
              <a:cs typeface="+mj-cs"/>
              <a:sym typeface="Arial Black" panose="020B0A04020102020204" pitchFamily="34" charset="0"/>
            </a:endParaRPr>
          </a:p>
        </p:txBody>
      </p:sp>
      <p:sp>
        <p:nvSpPr>
          <p:cNvPr id="2" name="Title 1">
            <a:extLst>
              <a:ext uri="{FF2B5EF4-FFF2-40B4-BE49-F238E27FC236}">
                <a16:creationId xmlns:a16="http://schemas.microsoft.com/office/drawing/2014/main" id="{05B4D9F8-D2F8-412B-8467-F3A1A6B4A5F0}"/>
              </a:ext>
            </a:extLst>
          </p:cNvPr>
          <p:cNvSpPr>
            <a:spLocks noGrp="1"/>
          </p:cNvSpPr>
          <p:nvPr>
            <p:ph type="title"/>
          </p:nvPr>
        </p:nvSpPr>
        <p:spPr>
          <a:xfrm>
            <a:off x="495300" y="1409699"/>
            <a:ext cx="5600700" cy="2019301"/>
          </a:xfrm>
        </p:spPr>
        <p:txBody>
          <a:bodyPr tIns="0" anchor="t">
            <a:spAutoFit/>
          </a:bodyPr>
          <a:lstStyle>
            <a:lvl1pPr>
              <a:lnSpc>
                <a:spcPct val="100000"/>
              </a:lnSpc>
              <a:defRPr sz="4400" b="0"/>
            </a:lvl1pPr>
          </a:lstStyle>
          <a:p>
            <a:r>
              <a:rPr lang="en-US" dirty="0"/>
              <a:t>Click to edit Master title style</a:t>
            </a:r>
          </a:p>
        </p:txBody>
      </p:sp>
      <p:sp>
        <p:nvSpPr>
          <p:cNvPr id="3" name="Text Placeholder 2">
            <a:extLst>
              <a:ext uri="{FF2B5EF4-FFF2-40B4-BE49-F238E27FC236}">
                <a16:creationId xmlns:a16="http://schemas.microsoft.com/office/drawing/2014/main" id="{AA64BA69-0C36-44D3-95D1-C8122369423E}"/>
              </a:ext>
            </a:extLst>
          </p:cNvPr>
          <p:cNvSpPr>
            <a:spLocks noGrp="1"/>
          </p:cNvSpPr>
          <p:nvPr>
            <p:ph type="body" idx="1"/>
          </p:nvPr>
        </p:nvSpPr>
        <p:spPr>
          <a:xfrm>
            <a:off x="495300" y="3848101"/>
            <a:ext cx="5600700" cy="492443"/>
          </a:xfrm>
        </p:spPr>
        <p:txBody>
          <a:bodyPr tIns="182880">
            <a:sp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7C9446BA-0FD3-4FFF-B220-7298D3F88A4C}"/>
              </a:ext>
            </a:extLst>
          </p:cNvPr>
          <p:cNvSpPr>
            <a:spLocks noGrp="1"/>
          </p:cNvSpPr>
          <p:nvPr>
            <p:ph type="sldNum" sz="quarter" idx="12"/>
          </p:nvPr>
        </p:nvSpPr>
        <p:spPr/>
        <p:txBody>
          <a:bodyPr/>
          <a:lstStyle>
            <a:lvl1pPr>
              <a:defRPr>
                <a:solidFill>
                  <a:schemeClr val="tx1"/>
                </a:solidFill>
              </a:defRPr>
            </a:lvl1pPr>
          </a:lstStyle>
          <a:p>
            <a:fld id="{7B94EC18-1D2B-4535-B738-0E53AFE26620}" type="slidenum">
              <a:rPr lang="en-US" smtClean="0"/>
              <a:pPr/>
              <a:t>‹#›</a:t>
            </a:fld>
            <a:endParaRPr lang="en-US"/>
          </a:p>
        </p:txBody>
      </p:sp>
      <p:pic>
        <p:nvPicPr>
          <p:cNvPr id="7" name="Graphic 6">
            <a:extLst>
              <a:ext uri="{FF2B5EF4-FFF2-40B4-BE49-F238E27FC236}">
                <a16:creationId xmlns:a16="http://schemas.microsoft.com/office/drawing/2014/main" id="{7546317B-3751-4D87-BA2D-3B5F59761950}"/>
              </a:ext>
            </a:extLst>
          </p:cNvPr>
          <p:cNvPicPr>
            <a:picLocks noChangeAspect="1"/>
          </p:cNvPicPr>
          <p:nvPr userDrawn="1"/>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96237" y="6528244"/>
            <a:ext cx="1143000" cy="213769"/>
          </a:xfrm>
          <a:prstGeom prst="rect">
            <a:avLst/>
          </a:prstGeom>
        </p:spPr>
      </p:pic>
    </p:spTree>
    <p:extLst>
      <p:ext uri="{BB962C8B-B14F-4D97-AF65-F5344CB8AC3E}">
        <p14:creationId xmlns:p14="http://schemas.microsoft.com/office/powerpoint/2010/main" val="33970266"/>
      </p:ext>
    </p:extLst>
  </p:cSld>
  <p:clrMapOvr>
    <a:masterClrMapping/>
  </p:clrMapOvr>
  <p:extLst>
    <p:ext uri="{DCECCB84-F9BA-43D5-87BE-67443E8EF086}">
      <p15:sldGuideLst xmlns:p15="http://schemas.microsoft.com/office/powerpoint/2012/main">
        <p15:guide id="1" orient="horz" pos="3072">
          <p15:clr>
            <a:srgbClr val="FBAE40"/>
          </p15:clr>
        </p15:guide>
        <p15:guide id="2" pos="559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5431E2-DC1C-4926-9681-B5EB493CA4A1}"/>
              </a:ext>
            </a:extLst>
          </p:cNvPr>
          <p:cNvSpPr>
            <a:spLocks noGrp="1"/>
          </p:cNvSpPr>
          <p:nvPr>
            <p:ph type="title"/>
          </p:nvPr>
        </p:nvSpPr>
        <p:spPr>
          <a:xfrm>
            <a:off x="495299" y="495300"/>
            <a:ext cx="11201401" cy="4191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3AB30FB-4B8F-4B77-AC4C-E2E31B21423D}"/>
              </a:ext>
            </a:extLst>
          </p:cNvPr>
          <p:cNvSpPr>
            <a:spLocks noGrp="1"/>
          </p:cNvSpPr>
          <p:nvPr>
            <p:ph type="body" idx="1"/>
          </p:nvPr>
        </p:nvSpPr>
        <p:spPr>
          <a:xfrm>
            <a:off x="495299" y="1409700"/>
            <a:ext cx="11201401" cy="4457701"/>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B471868-C853-40C5-8660-D23F908B5BC5}"/>
              </a:ext>
            </a:extLst>
          </p:cNvPr>
          <p:cNvSpPr>
            <a:spLocks noGrp="1"/>
          </p:cNvSpPr>
          <p:nvPr>
            <p:ph type="sldNum" sz="quarter" idx="4"/>
          </p:nvPr>
        </p:nvSpPr>
        <p:spPr>
          <a:xfrm>
            <a:off x="11199755" y="6480164"/>
            <a:ext cx="496945" cy="237617"/>
          </a:xfrm>
          <a:prstGeom prst="rect">
            <a:avLst/>
          </a:prstGeom>
        </p:spPr>
        <p:txBody>
          <a:bodyPr vert="horz" lIns="0" tIns="0" rIns="0" bIns="0" rtlCol="0" anchor="b">
            <a:noAutofit/>
          </a:bodyPr>
          <a:lstStyle>
            <a:lvl1pPr algn="r">
              <a:defRPr sz="1000" b="1">
                <a:solidFill>
                  <a:schemeClr val="accent3"/>
                </a:solidFill>
              </a:defRPr>
            </a:lvl1pPr>
          </a:lstStyle>
          <a:p>
            <a:fld id="{7B94EC18-1D2B-4535-B738-0E53AFE26620}" type="slidenum">
              <a:rPr lang="en-US" smtClean="0"/>
              <a:pPr/>
              <a:t>‹#›</a:t>
            </a:fld>
            <a:endParaRPr lang="en-US" dirty="0"/>
          </a:p>
        </p:txBody>
      </p:sp>
      <p:sp>
        <p:nvSpPr>
          <p:cNvPr id="36" name="Rectangle 23">
            <a:extLst>
              <a:ext uri="{FF2B5EF4-FFF2-40B4-BE49-F238E27FC236}">
                <a16:creationId xmlns:a16="http://schemas.microsoft.com/office/drawing/2014/main" id="{D7686E33-694A-4833-A47B-FAB757D25342}"/>
              </a:ext>
            </a:extLst>
          </p:cNvPr>
          <p:cNvSpPr>
            <a:spLocks noChangeArrowheads="1"/>
          </p:cNvSpPr>
          <p:nvPr userDrawn="1"/>
        </p:nvSpPr>
        <p:spPr bwMode="auto">
          <a:xfrm>
            <a:off x="6594837" y="6478016"/>
            <a:ext cx="4118435" cy="215444"/>
          </a:xfrm>
          <a:prstGeom prst="rect">
            <a:avLst/>
          </a:prstGeom>
          <a:noFill/>
          <a:ln>
            <a:noFill/>
          </a:ln>
        </p:spPr>
        <p:txBody>
          <a:bodyPr wrap="none" lIns="0" tIns="0" rIns="0" bIns="0" anchor="b">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800" dirty="0">
                <a:solidFill>
                  <a:schemeClr val="accent3"/>
                </a:solidFill>
                <a:latin typeface="+mn-lt"/>
                <a:cs typeface="Arial" panose="020B0604020202020204" pitchFamily="34" charset="0"/>
              </a:rPr>
              <a:t>Honeywell Confidential - ©2020 by Honeywell International Inc. All rights reserved.</a:t>
            </a:r>
          </a:p>
        </p:txBody>
      </p:sp>
    </p:spTree>
    <p:extLst>
      <p:ext uri="{BB962C8B-B14F-4D97-AF65-F5344CB8AC3E}">
        <p14:creationId xmlns:p14="http://schemas.microsoft.com/office/powerpoint/2010/main" val="1961464670"/>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75" r:id="rId3"/>
    <p:sldLayoutId id="2147483679" r:id="rId4"/>
    <p:sldLayoutId id="2147483651" r:id="rId5"/>
    <p:sldLayoutId id="2147483666" r:id="rId6"/>
    <p:sldLayoutId id="2147483667" r:id="rId7"/>
    <p:sldLayoutId id="2147483673" r:id="rId8"/>
    <p:sldLayoutId id="2147483674" r:id="rId9"/>
    <p:sldLayoutId id="2147483678" r:id="rId10"/>
    <p:sldLayoutId id="2147483665" r:id="rId11"/>
    <p:sldLayoutId id="2147483657" r:id="rId12"/>
    <p:sldLayoutId id="2147483670" r:id="rId13"/>
    <p:sldLayoutId id="2147483650" r:id="rId14"/>
    <p:sldLayoutId id="2147483656" r:id="rId15"/>
    <p:sldLayoutId id="2147483664" r:id="rId16"/>
    <p:sldLayoutId id="2147483661" r:id="rId17"/>
    <p:sldLayoutId id="2147483658" r:id="rId18"/>
    <p:sldLayoutId id="2147483662" r:id="rId19"/>
    <p:sldLayoutId id="2147483659" r:id="rId20"/>
    <p:sldLayoutId id="2147483663" r:id="rId21"/>
    <p:sldLayoutId id="2147483660" r:id="rId22"/>
    <p:sldLayoutId id="2147483681" r:id="rId23"/>
    <p:sldLayoutId id="2147483654" r:id="rId24"/>
    <p:sldLayoutId id="2147483655" r:id="rId25"/>
    <p:sldLayoutId id="2147483692" r:id="rId26"/>
    <p:sldLayoutId id="2147483693" r:id="rId27"/>
    <p:sldLayoutId id="2147483694" r:id="rId28"/>
    <p:sldLayoutId id="2147483695" r:id="rId29"/>
    <p:sldLayoutId id="2147483696" r:id="rId30"/>
    <p:sldLayoutId id="2147483697" r:id="rId31"/>
    <p:sldLayoutId id="2147483698" r:id="rId32"/>
    <p:sldLayoutId id="2147483699" r:id="rId33"/>
    <p:sldLayoutId id="2147483700" r:id="rId34"/>
    <p:sldLayoutId id="2147483701" r:id="rId35"/>
    <p:sldLayoutId id="2147483702" r:id="rId36"/>
    <p:sldLayoutId id="2147483703" r:id="rId37"/>
    <p:sldLayoutId id="2147483672" r:id="rId38"/>
  </p:sldLayoutIdLst>
  <p:hf hdr="0" dt="0"/>
  <p:txStyles>
    <p:titleStyle>
      <a:lvl1pPr algn="l" defTabSz="914400" rtl="0" eaLnBrk="1" latinLnBrk="0" hangingPunct="1">
        <a:lnSpc>
          <a:spcPct val="100000"/>
        </a:lnSpc>
        <a:spcBef>
          <a:spcPct val="0"/>
        </a:spcBef>
        <a:buNone/>
        <a:defRPr sz="3200" kern="1200" cap="all"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2400" b="1" kern="1200">
          <a:solidFill>
            <a:schemeClr val="tx1"/>
          </a:solidFill>
          <a:latin typeface="+mn-lt"/>
          <a:ea typeface="+mn-ea"/>
          <a:cs typeface="+mn-cs"/>
        </a:defRPr>
      </a:lvl1pPr>
      <a:lvl2pPr marL="230188" indent="-230188"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2pPr>
      <a:lvl3pPr marL="530225" indent="-246063" algn="l" defTabSz="914400" rtl="0" eaLnBrk="1" latinLnBrk="0" hangingPunct="1">
        <a:lnSpc>
          <a:spcPct val="100000"/>
        </a:lnSpc>
        <a:spcBef>
          <a:spcPts val="0"/>
        </a:spcBef>
        <a:spcAft>
          <a:spcPts val="600"/>
        </a:spcAft>
        <a:buClrTx/>
        <a:buFont typeface="Arial" panose="020B0604020202020204" pitchFamily="34" charset="0"/>
        <a:buChar char="‒"/>
        <a:defRPr sz="2000" kern="1200">
          <a:solidFill>
            <a:schemeClr val="tx1"/>
          </a:solidFill>
          <a:latin typeface="+mn-lt"/>
          <a:ea typeface="+mn-ea"/>
          <a:cs typeface="+mn-cs"/>
        </a:defRPr>
      </a:lvl3pPr>
      <a:lvl4pPr marL="742950" indent="-1778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974725" indent="-182563"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600" b="1" kern="1200" baseline="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DE53C"/>
          </p15:clr>
        </p15:guide>
        <p15:guide id="2" pos="3840" userDrawn="1">
          <p15:clr>
            <a:srgbClr val="9FCC3B"/>
          </p15:clr>
        </p15:guide>
        <p15:guide id="3" orient="horz" pos="312" userDrawn="1">
          <p15:clr>
            <a:srgbClr val="9FCC3B"/>
          </p15:clr>
        </p15:guide>
        <p15:guide id="4" orient="horz" pos="4008" userDrawn="1">
          <p15:clr>
            <a:srgbClr val="FDE53C"/>
          </p15:clr>
        </p15:guide>
        <p15:guide id="6" pos="7368" userDrawn="1">
          <p15:clr>
            <a:srgbClr val="9FCC3B"/>
          </p15:clr>
        </p15:guide>
        <p15:guide id="7" orient="horz" pos="3696" userDrawn="1">
          <p15:clr>
            <a:srgbClr val="9FCC3B"/>
          </p15:clr>
        </p15:guide>
        <p15:guide id="9" orient="horz" pos="576" userDrawn="1">
          <p15:clr>
            <a:srgbClr val="9FCC3B"/>
          </p15:clr>
        </p15:guide>
        <p15:guide id="10" orient="horz" pos="888" userDrawn="1">
          <p15:clr>
            <a:srgbClr val="9FCC3B"/>
          </p15:clr>
        </p15:guide>
        <p15:guide id="11" orient="horz" pos="2304" userDrawn="1">
          <p15:clr>
            <a:srgbClr val="9FCC3B"/>
          </p15:clr>
        </p15:guide>
        <p15:guide id="12" userDrawn="1">
          <p15:clr>
            <a:srgbClr val="000000"/>
          </p15:clr>
        </p15:guide>
        <p15:guide id="13" pos="7680" userDrawn="1">
          <p15:clr>
            <a:srgbClr val="000000"/>
          </p15:clr>
        </p15:guide>
        <p15:guide id="14" orient="horz" userDrawn="1">
          <p15:clr>
            <a:srgbClr val="000000"/>
          </p15:clr>
        </p15:guide>
        <p15:guide id="15" orient="horz" pos="4320" userDrawn="1">
          <p15:clr>
            <a:srgbClr val="000000"/>
          </p15:clr>
        </p15:guide>
        <p15:guide id="16" pos="312" userDrawn="1">
          <p15:clr>
            <a:srgbClr val="9FCC3B"/>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3" Type="http://schemas.openxmlformats.org/officeDocument/2006/relationships/tags" Target="../tags/tag13.xml"/><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emf"/><Relationship Id="rId2" Type="http://schemas.openxmlformats.org/officeDocument/2006/relationships/tags" Target="../tags/tag12.xml"/><Relationship Id="rId16" Type="http://schemas.openxmlformats.org/officeDocument/2006/relationships/image" Target="../media/image18.jpg"/><Relationship Id="rId1" Type="http://schemas.openxmlformats.org/officeDocument/2006/relationships/vmlDrawing" Target="../drawings/vmlDrawing6.vml"/><Relationship Id="rId6" Type="http://schemas.openxmlformats.org/officeDocument/2006/relationships/image" Target="../media/image6.emf"/><Relationship Id="rId11" Type="http://schemas.openxmlformats.org/officeDocument/2006/relationships/image" Target="../media/image13.png"/><Relationship Id="rId5" Type="http://schemas.openxmlformats.org/officeDocument/2006/relationships/oleObject" Target="../embeddings/oleObject6.bin"/><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slideLayout" Target="../slideLayouts/slideLayout19.xml"/><Relationship Id="rId9" Type="http://schemas.openxmlformats.org/officeDocument/2006/relationships/image" Target="../media/image11.png"/><Relationship Id="rId1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A049ABA-433C-4B99-ACA9-F0941818257A}"/>
              </a:ext>
            </a:extLst>
          </p:cNvPr>
          <p:cNvGraphicFramePr>
            <a:graphicFrameLocks noChangeAspect="1"/>
          </p:cNvGraphicFramePr>
          <p:nvPr>
            <p:custDataLst>
              <p:tags r:id="rId2"/>
            </p:custDataLst>
            <p:extLst>
              <p:ext uri="{D42A27DB-BD31-4B8C-83A1-F6EECF244321}">
                <p14:modId xmlns:p14="http://schemas.microsoft.com/office/powerpoint/2010/main" val="18516484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think-cell Slide" r:id="rId5" imgW="347" imgH="348" progId="TCLayout.ActiveDocument.1">
                  <p:embed/>
                </p:oleObj>
              </mc:Choice>
              <mc:Fallback>
                <p:oleObj name="think-cell Slide" r:id="rId5" imgW="347" imgH="348" progId="TCLayout.ActiveDocument.1">
                  <p:embed/>
                  <p:pic>
                    <p:nvPicPr>
                      <p:cNvPr id="5" name="Object 4" hidden="1">
                        <a:extLst>
                          <a:ext uri="{FF2B5EF4-FFF2-40B4-BE49-F238E27FC236}">
                            <a16:creationId xmlns:a16="http://schemas.microsoft.com/office/drawing/2014/main" id="{5A049ABA-433C-4B99-ACA9-F0941818257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702C506-EC46-4EDB-8ED8-6422B72D87D6}"/>
              </a:ext>
            </a:extLst>
          </p:cNvPr>
          <p:cNvSpPr/>
          <p:nvPr>
            <p:custDataLst>
              <p:tags r:id="rId3"/>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3200" dirty="0" err="1">
              <a:solidFill>
                <a:schemeClr val="tx1"/>
              </a:solidFill>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64D5EE48-EE08-4D89-AC25-923735F324D4}"/>
              </a:ext>
            </a:extLst>
          </p:cNvPr>
          <p:cNvSpPr>
            <a:spLocks noGrp="1"/>
          </p:cNvSpPr>
          <p:nvPr>
            <p:ph idx="1"/>
          </p:nvPr>
        </p:nvSpPr>
        <p:spPr>
          <a:xfrm>
            <a:off x="495300" y="4724932"/>
            <a:ext cx="2319270" cy="1981200"/>
          </a:xfrm>
        </p:spPr>
        <p:txBody>
          <a:bodyPr/>
          <a:lstStyle/>
          <a:p>
            <a:pPr lvl="0"/>
            <a:r>
              <a:rPr lang="en-US" sz="1200" dirty="0">
                <a:solidFill>
                  <a:schemeClr val="accent1"/>
                </a:solidFill>
              </a:rPr>
              <a:t>THE CHALLENGE</a:t>
            </a:r>
          </a:p>
          <a:p>
            <a:r>
              <a:rPr lang="en-GB" sz="1000" b="0" dirty="0"/>
              <a:t>A large supermarket chain needed urgent data collection and reporting on an active project to balance load on refrigeration units at peak time across multiple stores in order to demonstrate savings to their energy supplier and to access a more preferential energy tariff.</a:t>
            </a:r>
          </a:p>
          <a:p>
            <a:r>
              <a:rPr lang="en-GB" sz="1000" b="0" dirty="0"/>
              <a:t>The work required the delivery of validation data rapidly and in an accessible format</a:t>
            </a:r>
          </a:p>
        </p:txBody>
      </p:sp>
      <p:sp>
        <p:nvSpPr>
          <p:cNvPr id="14" name="Slide Number Placeholder 13">
            <a:extLst>
              <a:ext uri="{FF2B5EF4-FFF2-40B4-BE49-F238E27FC236}">
                <a16:creationId xmlns:a16="http://schemas.microsoft.com/office/drawing/2014/main" id="{8669CBF8-D4B3-4274-AEDE-8FA1A43C2C12}"/>
              </a:ext>
            </a:extLst>
          </p:cNvPr>
          <p:cNvSpPr>
            <a:spLocks noGrp="1"/>
          </p:cNvSpPr>
          <p:nvPr>
            <p:ph type="sldNum" sz="quarter" idx="12"/>
          </p:nvPr>
        </p:nvSpPr>
        <p:spPr/>
        <p:txBody>
          <a:bodyPr/>
          <a:lstStyle/>
          <a:p>
            <a:fld id="{7B94EC18-1D2B-4535-B738-0E53AFE26620}" type="slidenum">
              <a:rPr lang="en-US" smtClean="0"/>
              <a:pPr/>
              <a:t>0</a:t>
            </a:fld>
            <a:endParaRPr lang="en-US"/>
          </a:p>
        </p:txBody>
      </p:sp>
      <p:pic>
        <p:nvPicPr>
          <p:cNvPr id="8" name="Picture Placeholder 7">
            <a:extLst>
              <a:ext uri="{FF2B5EF4-FFF2-40B4-BE49-F238E27FC236}">
                <a16:creationId xmlns:a16="http://schemas.microsoft.com/office/drawing/2014/main" id="{EFEB9177-53BE-7D41-9961-653F82CBAA21}"/>
              </a:ext>
            </a:extLst>
          </p:cNvPr>
          <p:cNvPicPr>
            <a:picLocks noGrp="1" noChangeAspect="1"/>
          </p:cNvPicPr>
          <p:nvPr>
            <p:ph idx="13"/>
          </p:nvPr>
        </p:nvPicPr>
        <p:blipFill>
          <a:blip r:embed="rId7" cstate="print">
            <a:extLst>
              <a:ext uri="{28A0092B-C50C-407E-A947-70E740481C1C}">
                <a14:useLocalDpi xmlns:a14="http://schemas.microsoft.com/office/drawing/2010/main" val="0"/>
              </a:ext>
            </a:extLst>
          </a:blip>
          <a:srcRect/>
          <a:stretch/>
        </p:blipFill>
        <p:spPr>
          <a:xfrm>
            <a:off x="-1" y="-17929"/>
            <a:ext cx="12192001" cy="3009901"/>
          </a:xfrm>
        </p:spPr>
      </p:pic>
      <p:pic>
        <p:nvPicPr>
          <p:cNvPr id="38" name="Picture Placeholder 37">
            <a:extLst>
              <a:ext uri="{FF2B5EF4-FFF2-40B4-BE49-F238E27FC236}">
                <a16:creationId xmlns:a16="http://schemas.microsoft.com/office/drawing/2014/main" id="{A94A6109-C64D-D34A-A02F-8F7C7E660FD6}"/>
              </a:ext>
            </a:extLst>
          </p:cNvPr>
          <p:cNvPicPr>
            <a:picLocks noGrp="1" noChangeAspect="1"/>
          </p:cNvPicPr>
          <p:nvPr>
            <p:ph type="pic" sz="quarter" idx="15"/>
          </p:nvPr>
        </p:nvPicPr>
        <p:blipFill>
          <a:blip r:embed="rId8" cstate="print">
            <a:extLst>
              <a:ext uri="{28A0092B-C50C-407E-A947-70E740481C1C}">
                <a14:useLocalDpi xmlns:a14="http://schemas.microsoft.com/office/drawing/2010/main" val="0"/>
              </a:ext>
            </a:extLst>
          </a:blip>
          <a:srcRect/>
          <a:stretch/>
        </p:blipFill>
        <p:spPr>
          <a:xfrm>
            <a:off x="495300" y="3657600"/>
            <a:ext cx="2005627" cy="968704"/>
          </a:xfrm>
        </p:spPr>
      </p:pic>
      <p:pic>
        <p:nvPicPr>
          <p:cNvPr id="42" name="Picture Placeholder 7">
            <a:extLst>
              <a:ext uri="{FF2B5EF4-FFF2-40B4-BE49-F238E27FC236}">
                <a16:creationId xmlns:a16="http://schemas.microsoft.com/office/drawing/2014/main" id="{24B2D69E-B309-4143-8044-76630561FD61}"/>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49630" y="108098"/>
            <a:ext cx="5518087" cy="1570533"/>
          </a:xfrm>
          <a:prstGeom prst="rect">
            <a:avLst/>
          </a:prstGeom>
        </p:spPr>
      </p:pic>
      <p:sp>
        <p:nvSpPr>
          <p:cNvPr id="43" name="Title 1">
            <a:extLst>
              <a:ext uri="{FF2B5EF4-FFF2-40B4-BE49-F238E27FC236}">
                <a16:creationId xmlns:a16="http://schemas.microsoft.com/office/drawing/2014/main" id="{48E574F9-2074-EA49-B16B-DF97834411E1}"/>
              </a:ext>
            </a:extLst>
          </p:cNvPr>
          <p:cNvSpPr>
            <a:spLocks noGrp="1"/>
          </p:cNvSpPr>
          <p:nvPr>
            <p:ph type="title"/>
          </p:nvPr>
        </p:nvSpPr>
        <p:spPr>
          <a:xfrm>
            <a:off x="1292586" y="1622753"/>
            <a:ext cx="11201401" cy="419100"/>
          </a:xfrm>
        </p:spPr>
        <p:txBody>
          <a:bodyPr/>
          <a:lstStyle/>
          <a:p>
            <a:r>
              <a:rPr lang="en-GB" sz="3000" b="1" dirty="0">
                <a:solidFill>
                  <a:schemeClr val="bg1"/>
                </a:solidFill>
                <a:latin typeface="+mn-lt"/>
              </a:rPr>
              <a:t>FOR RETAIL</a:t>
            </a:r>
            <a:br>
              <a:rPr lang="en-GB" sz="2800" dirty="0">
                <a:solidFill>
                  <a:schemeClr val="bg1"/>
                </a:solidFill>
              </a:rPr>
            </a:br>
            <a:r>
              <a:rPr lang="en-GB" sz="2400" dirty="0">
                <a:solidFill>
                  <a:schemeClr val="bg1"/>
                </a:solidFill>
                <a:latin typeface="+mn-lt"/>
              </a:rPr>
              <a:t>(Grocery)</a:t>
            </a:r>
            <a:endParaRPr lang="en-GB" sz="2800" dirty="0">
              <a:solidFill>
                <a:schemeClr val="bg1"/>
              </a:solidFill>
              <a:latin typeface="+mn-lt"/>
            </a:endParaRPr>
          </a:p>
        </p:txBody>
      </p:sp>
      <p:pic>
        <p:nvPicPr>
          <p:cNvPr id="46" name="Picture Placeholder 7">
            <a:extLst>
              <a:ext uri="{FF2B5EF4-FFF2-40B4-BE49-F238E27FC236}">
                <a16:creationId xmlns:a16="http://schemas.microsoft.com/office/drawing/2014/main" id="{9D2BE1F1-BC3E-C145-868F-D4443D396D9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371567" y="1678631"/>
            <a:ext cx="827324" cy="723910"/>
          </a:xfrm>
          <a:prstGeom prst="rect">
            <a:avLst/>
          </a:prstGeom>
        </p:spPr>
      </p:pic>
      <p:sp>
        <p:nvSpPr>
          <p:cNvPr id="49" name="Title 8">
            <a:extLst>
              <a:ext uri="{FF2B5EF4-FFF2-40B4-BE49-F238E27FC236}">
                <a16:creationId xmlns:a16="http://schemas.microsoft.com/office/drawing/2014/main" id="{27B18F50-1453-E949-BF74-5ACE9C95E3CD}"/>
              </a:ext>
            </a:extLst>
          </p:cNvPr>
          <p:cNvSpPr txBox="1">
            <a:spLocks/>
          </p:cNvSpPr>
          <p:nvPr/>
        </p:nvSpPr>
        <p:spPr>
          <a:xfrm>
            <a:off x="644383" y="3117999"/>
            <a:ext cx="7767815" cy="419100"/>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200" kern="1200" cap="all" baseline="0">
                <a:solidFill>
                  <a:schemeClr val="tx1"/>
                </a:solidFill>
                <a:latin typeface="+mj-lt"/>
                <a:ea typeface="+mj-ea"/>
                <a:cs typeface="+mj-cs"/>
              </a:defRPr>
            </a:lvl1pPr>
          </a:lstStyle>
          <a:p>
            <a:r>
              <a:rPr lang="en-GB" sz="1400" cap="none" dirty="0">
                <a:latin typeface="+mn-lt"/>
              </a:rPr>
              <a:t>A large supermarket chain reduces energy procurement costs through peak reduction in refrigeration assets’ energy usage across multiple stores</a:t>
            </a:r>
          </a:p>
        </p:txBody>
      </p:sp>
      <p:pic>
        <p:nvPicPr>
          <p:cNvPr id="53" name="Picture Placeholder 7">
            <a:extLst>
              <a:ext uri="{FF2B5EF4-FFF2-40B4-BE49-F238E27FC236}">
                <a16:creationId xmlns:a16="http://schemas.microsoft.com/office/drawing/2014/main" id="{7E2029C7-9330-CA4A-8102-9158C20742C8}"/>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946403" y="3277474"/>
            <a:ext cx="1153319" cy="1713961"/>
          </a:xfrm>
          <a:prstGeom prst="rect">
            <a:avLst/>
          </a:prstGeom>
        </p:spPr>
      </p:pic>
      <p:sp>
        <p:nvSpPr>
          <p:cNvPr id="54" name="Content Placeholder 2">
            <a:extLst>
              <a:ext uri="{FF2B5EF4-FFF2-40B4-BE49-F238E27FC236}">
                <a16:creationId xmlns:a16="http://schemas.microsoft.com/office/drawing/2014/main" id="{3E77DE6C-6483-0842-996C-2CC3B996E4C1}"/>
              </a:ext>
            </a:extLst>
          </p:cNvPr>
          <p:cNvSpPr txBox="1">
            <a:spLocks/>
          </p:cNvSpPr>
          <p:nvPr/>
        </p:nvSpPr>
        <p:spPr>
          <a:xfrm>
            <a:off x="3261637" y="4724523"/>
            <a:ext cx="2606079" cy="19812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400" b="1" kern="1200">
                <a:solidFill>
                  <a:schemeClr val="tx1"/>
                </a:solidFill>
                <a:latin typeface="+mn-lt"/>
                <a:ea typeface="+mn-ea"/>
                <a:cs typeface="+mn-cs"/>
              </a:defRPr>
            </a:lvl1pPr>
            <a:lvl2pPr marL="230188" indent="-230188"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2pPr>
            <a:lvl3pPr marL="530225" indent="-246063" algn="l" defTabSz="914400" rtl="0" eaLnBrk="1" latinLnBrk="0" hangingPunct="1">
              <a:lnSpc>
                <a:spcPct val="100000"/>
              </a:lnSpc>
              <a:spcBef>
                <a:spcPts val="0"/>
              </a:spcBef>
              <a:spcAft>
                <a:spcPts val="600"/>
              </a:spcAft>
              <a:buClrTx/>
              <a:buFont typeface="Arial" panose="020B0604020202020204" pitchFamily="34" charset="0"/>
              <a:buChar char="‒"/>
              <a:defRPr sz="2000" kern="1200">
                <a:solidFill>
                  <a:schemeClr val="tx1"/>
                </a:solidFill>
                <a:latin typeface="+mn-lt"/>
                <a:ea typeface="+mn-ea"/>
                <a:cs typeface="+mn-cs"/>
              </a:defRPr>
            </a:lvl3pPr>
            <a:lvl4pPr marL="742950" indent="-1778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974725" indent="-182563"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600" b="1" kern="1200" baseline="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solidFill>
                  <a:schemeClr val="accent1"/>
                </a:solidFill>
              </a:rPr>
              <a:t>THE SOLUTION</a:t>
            </a:r>
          </a:p>
          <a:p>
            <a:r>
              <a:rPr lang="en-GB" sz="1000" b="0" dirty="0"/>
              <a:t>Honeywell Enacto was already collecting granular energy consumption data at refrigeration asset level for the stores taking part in the project. The supermarket team leveraged the professional capabilities of the Enacto Managed Services team to quickly develop a tailored set of analytics to confidently demonstrate the project impact on energy consumption at time interval level for each relevant site into a report meaningful to both the supermarket and the energy supplier.</a:t>
            </a:r>
          </a:p>
        </p:txBody>
      </p:sp>
      <p:pic>
        <p:nvPicPr>
          <p:cNvPr id="55" name="Picture Placeholder 37">
            <a:extLst>
              <a:ext uri="{FF2B5EF4-FFF2-40B4-BE49-F238E27FC236}">
                <a16:creationId xmlns:a16="http://schemas.microsoft.com/office/drawing/2014/main" id="{F9B48ADB-8ADE-3B42-BA38-D24BA43ED8F4}"/>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3262859" y="3663277"/>
            <a:ext cx="2005627" cy="968704"/>
          </a:xfrm>
          <a:prstGeom prst="rect">
            <a:avLst/>
          </a:prstGeom>
          <a:pattFill prst="wdUpDiag">
            <a:fgClr>
              <a:schemeClr val="bg2"/>
            </a:fgClr>
            <a:bgClr>
              <a:schemeClr val="bg1"/>
            </a:bgClr>
          </a:pattFill>
        </p:spPr>
      </p:pic>
      <p:pic>
        <p:nvPicPr>
          <p:cNvPr id="56" name="Picture Placeholder 7">
            <a:extLst>
              <a:ext uri="{FF2B5EF4-FFF2-40B4-BE49-F238E27FC236}">
                <a16:creationId xmlns:a16="http://schemas.microsoft.com/office/drawing/2014/main" id="{CF19387D-C6A2-A64A-9DB9-1620BA6883F0}"/>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4706425" y="3543840"/>
            <a:ext cx="1316456" cy="1316456"/>
          </a:xfrm>
          <a:prstGeom prst="rect">
            <a:avLst/>
          </a:prstGeom>
        </p:spPr>
      </p:pic>
      <p:pic>
        <p:nvPicPr>
          <p:cNvPr id="57" name="Picture Placeholder 37">
            <a:extLst>
              <a:ext uri="{FF2B5EF4-FFF2-40B4-BE49-F238E27FC236}">
                <a16:creationId xmlns:a16="http://schemas.microsoft.com/office/drawing/2014/main" id="{73B51BFE-0C5B-4D45-8A9A-AB9E77313EE3}"/>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6096000" y="3663950"/>
            <a:ext cx="2005626" cy="968704"/>
          </a:xfrm>
          <a:prstGeom prst="rect">
            <a:avLst/>
          </a:prstGeom>
          <a:pattFill prst="wdUpDiag">
            <a:fgClr>
              <a:schemeClr val="bg2"/>
            </a:fgClr>
            <a:bgClr>
              <a:schemeClr val="bg1"/>
            </a:bgClr>
          </a:pattFill>
        </p:spPr>
      </p:pic>
      <p:pic>
        <p:nvPicPr>
          <p:cNvPr id="58" name="Picture Placeholder 7">
            <a:extLst>
              <a:ext uri="{FF2B5EF4-FFF2-40B4-BE49-F238E27FC236}">
                <a16:creationId xmlns:a16="http://schemas.microsoft.com/office/drawing/2014/main" id="{D3186DC8-207A-9A44-BF66-0F690E86D17E}"/>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7566105" y="3593428"/>
            <a:ext cx="1217279" cy="1217279"/>
          </a:xfrm>
          <a:prstGeom prst="rect">
            <a:avLst/>
          </a:prstGeom>
        </p:spPr>
      </p:pic>
      <p:sp>
        <p:nvSpPr>
          <p:cNvPr id="59" name="Content Placeholder 2">
            <a:extLst>
              <a:ext uri="{FF2B5EF4-FFF2-40B4-BE49-F238E27FC236}">
                <a16:creationId xmlns:a16="http://schemas.microsoft.com/office/drawing/2014/main" id="{CDD7D59B-E5D9-3C40-9439-06225FC77389}"/>
              </a:ext>
            </a:extLst>
          </p:cNvPr>
          <p:cNvSpPr txBox="1">
            <a:spLocks/>
          </p:cNvSpPr>
          <p:nvPr/>
        </p:nvSpPr>
        <p:spPr>
          <a:xfrm>
            <a:off x="6092930" y="4732610"/>
            <a:ext cx="2319270" cy="19812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400" b="1" kern="1200">
                <a:solidFill>
                  <a:schemeClr val="tx1"/>
                </a:solidFill>
                <a:latin typeface="+mn-lt"/>
                <a:ea typeface="+mn-ea"/>
                <a:cs typeface="+mn-cs"/>
              </a:defRPr>
            </a:lvl1pPr>
            <a:lvl2pPr marL="230188" indent="-230188"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2pPr>
            <a:lvl3pPr marL="530225" indent="-246063" algn="l" defTabSz="914400" rtl="0" eaLnBrk="1" latinLnBrk="0" hangingPunct="1">
              <a:lnSpc>
                <a:spcPct val="100000"/>
              </a:lnSpc>
              <a:spcBef>
                <a:spcPts val="0"/>
              </a:spcBef>
              <a:spcAft>
                <a:spcPts val="600"/>
              </a:spcAft>
              <a:buClrTx/>
              <a:buFont typeface="Arial" panose="020B0604020202020204" pitchFamily="34" charset="0"/>
              <a:buChar char="‒"/>
              <a:defRPr sz="2000" kern="1200">
                <a:solidFill>
                  <a:schemeClr val="tx1"/>
                </a:solidFill>
                <a:latin typeface="+mn-lt"/>
                <a:ea typeface="+mn-ea"/>
                <a:cs typeface="+mn-cs"/>
              </a:defRPr>
            </a:lvl3pPr>
            <a:lvl4pPr marL="742950" indent="-1778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974725" indent="-182563"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600" b="1" kern="1200" baseline="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solidFill>
                  <a:srgbClr val="D61120"/>
                </a:solidFill>
              </a:rPr>
              <a:t>THE OUTCOME</a:t>
            </a:r>
          </a:p>
          <a:p>
            <a:r>
              <a:rPr lang="en-GB" sz="1000" b="0" dirty="0"/>
              <a:t>New analytics clearly demonstrated:</a:t>
            </a:r>
          </a:p>
          <a:p>
            <a:r>
              <a:rPr lang="en-GB" sz="1000" b="0" dirty="0"/>
              <a:t>Refrigeration energy optimisation during peak early evening demand to exceed the 25% target across the 280 stores taking part in the program – representing a consumption reduction of circa 3MW.</a:t>
            </a:r>
          </a:p>
          <a:p>
            <a:r>
              <a:rPr lang="en-GB" sz="1000" b="0" dirty="0"/>
              <a:t>Identification of stores needing further improvements.</a:t>
            </a:r>
          </a:p>
        </p:txBody>
      </p:sp>
      <p:pic>
        <p:nvPicPr>
          <p:cNvPr id="60" name="Picture Placeholder 37">
            <a:extLst>
              <a:ext uri="{FF2B5EF4-FFF2-40B4-BE49-F238E27FC236}">
                <a16:creationId xmlns:a16="http://schemas.microsoft.com/office/drawing/2014/main" id="{73EAA4BB-016B-804D-96FA-57D6D092FA74}"/>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9074558" y="3117998"/>
            <a:ext cx="2622141" cy="1508305"/>
          </a:xfrm>
          <a:prstGeom prst="rect">
            <a:avLst/>
          </a:prstGeom>
          <a:pattFill prst="wdUpDiag">
            <a:fgClr>
              <a:schemeClr val="bg2"/>
            </a:fgClr>
            <a:bgClr>
              <a:schemeClr val="bg1"/>
            </a:bgClr>
          </a:pattFill>
        </p:spPr>
      </p:pic>
      <p:sp>
        <p:nvSpPr>
          <p:cNvPr id="61" name="Content Placeholder 2">
            <a:extLst>
              <a:ext uri="{FF2B5EF4-FFF2-40B4-BE49-F238E27FC236}">
                <a16:creationId xmlns:a16="http://schemas.microsoft.com/office/drawing/2014/main" id="{EB862508-357E-504C-9666-6196F64435B3}"/>
              </a:ext>
            </a:extLst>
          </p:cNvPr>
          <p:cNvSpPr txBox="1">
            <a:spLocks/>
          </p:cNvSpPr>
          <p:nvPr/>
        </p:nvSpPr>
        <p:spPr>
          <a:xfrm>
            <a:off x="9266382" y="3143854"/>
            <a:ext cx="2319270" cy="19812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400" b="1" kern="1200">
                <a:solidFill>
                  <a:schemeClr val="tx1"/>
                </a:solidFill>
                <a:latin typeface="+mn-lt"/>
                <a:ea typeface="+mn-ea"/>
                <a:cs typeface="+mn-cs"/>
              </a:defRPr>
            </a:lvl1pPr>
            <a:lvl2pPr marL="230188" indent="-230188"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2pPr>
            <a:lvl3pPr marL="530225" indent="-246063" algn="l" defTabSz="914400" rtl="0" eaLnBrk="1" latinLnBrk="0" hangingPunct="1">
              <a:lnSpc>
                <a:spcPct val="100000"/>
              </a:lnSpc>
              <a:spcBef>
                <a:spcPts val="0"/>
              </a:spcBef>
              <a:spcAft>
                <a:spcPts val="600"/>
              </a:spcAft>
              <a:buClrTx/>
              <a:buFont typeface="Arial" panose="020B0604020202020204" pitchFamily="34" charset="0"/>
              <a:buChar char="‒"/>
              <a:defRPr sz="2000" kern="1200">
                <a:solidFill>
                  <a:schemeClr val="tx1"/>
                </a:solidFill>
                <a:latin typeface="+mn-lt"/>
                <a:ea typeface="+mn-ea"/>
                <a:cs typeface="+mn-cs"/>
              </a:defRPr>
            </a:lvl3pPr>
            <a:lvl4pPr marL="742950" indent="-1778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974725" indent="-182563"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600" b="1" kern="1200" baseline="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Benefits</a:t>
            </a:r>
          </a:p>
          <a:p>
            <a:pPr marL="171450" indent="-171450">
              <a:buClr>
                <a:schemeClr val="bg1"/>
              </a:buClr>
              <a:buFont typeface="Arial" panose="020B0604020202020204" pitchFamily="34" charset="0"/>
              <a:buChar char="•"/>
            </a:pPr>
            <a:r>
              <a:rPr lang="en-GB" sz="1100" dirty="0">
                <a:solidFill>
                  <a:schemeClr val="bg1"/>
                </a:solidFill>
              </a:rPr>
              <a:t>Energy Cost savings</a:t>
            </a:r>
          </a:p>
          <a:p>
            <a:pPr marL="171450" indent="-171450">
              <a:buClr>
                <a:schemeClr val="bg1"/>
              </a:buClr>
              <a:buFont typeface="Arial" panose="020B0604020202020204" pitchFamily="34" charset="0"/>
              <a:buChar char="•"/>
            </a:pPr>
            <a:r>
              <a:rPr lang="en-GB" sz="1100" dirty="0">
                <a:solidFill>
                  <a:schemeClr val="bg1"/>
                </a:solidFill>
              </a:rPr>
              <a:t>Measurement and Verification</a:t>
            </a:r>
          </a:p>
          <a:p>
            <a:pPr marL="171450" indent="-171450">
              <a:buClr>
                <a:schemeClr val="bg1"/>
              </a:buClr>
              <a:buFont typeface="Arial" panose="020B0604020202020204" pitchFamily="34" charset="0"/>
              <a:buChar char="•"/>
            </a:pPr>
            <a:r>
              <a:rPr lang="en-GB" sz="1100" dirty="0">
                <a:solidFill>
                  <a:schemeClr val="bg1"/>
                </a:solidFill>
              </a:rPr>
              <a:t>Reporting capabilities</a:t>
            </a:r>
          </a:p>
          <a:p>
            <a:pPr>
              <a:buClr>
                <a:schemeClr val="bg1"/>
              </a:buClr>
            </a:pPr>
            <a:endParaRPr lang="en-GB" sz="1100" dirty="0">
              <a:solidFill>
                <a:schemeClr val="bg1"/>
              </a:solidFill>
            </a:endParaRPr>
          </a:p>
          <a:p>
            <a:pPr marL="171450" indent="-171450">
              <a:buClr>
                <a:schemeClr val="bg1"/>
              </a:buClr>
              <a:buFont typeface="Arial" panose="020B0604020202020204" pitchFamily="34" charset="0"/>
              <a:buChar char="•"/>
            </a:pPr>
            <a:endParaRPr lang="en-GB" sz="1100" dirty="0">
              <a:solidFill>
                <a:schemeClr val="bg1"/>
              </a:solidFill>
            </a:endParaRPr>
          </a:p>
        </p:txBody>
      </p:sp>
      <p:cxnSp>
        <p:nvCxnSpPr>
          <p:cNvPr id="6" name="Straight Connector 5">
            <a:extLst>
              <a:ext uri="{FF2B5EF4-FFF2-40B4-BE49-F238E27FC236}">
                <a16:creationId xmlns:a16="http://schemas.microsoft.com/office/drawing/2014/main" id="{4D8CC6B1-1A35-43A5-973C-F57A79210B36}"/>
              </a:ext>
            </a:extLst>
          </p:cNvPr>
          <p:cNvCxnSpPr/>
          <p:nvPr/>
        </p:nvCxnSpPr>
        <p:spPr>
          <a:xfrm>
            <a:off x="495300" y="3097267"/>
            <a:ext cx="0" cy="513746"/>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5B49BF9C-C248-4FA5-9E35-7B7807D39223}"/>
              </a:ext>
            </a:extLst>
          </p:cNvPr>
          <p:cNvPicPr>
            <a:picLocks noChangeAspect="1"/>
          </p:cNvPicPr>
          <p:nvPr/>
        </p:nvPicPr>
        <p:blipFill>
          <a:blip r:embed="rId17"/>
          <a:stretch>
            <a:fillRect/>
          </a:stretch>
        </p:blipFill>
        <p:spPr>
          <a:xfrm>
            <a:off x="10551554" y="6281193"/>
            <a:ext cx="1529550" cy="504600"/>
          </a:xfrm>
          <a:prstGeom prst="rect">
            <a:avLst/>
          </a:prstGeom>
        </p:spPr>
      </p:pic>
      <p:sp>
        <p:nvSpPr>
          <p:cNvPr id="7" name="Rectangle 6">
            <a:extLst>
              <a:ext uri="{FF2B5EF4-FFF2-40B4-BE49-F238E27FC236}">
                <a16:creationId xmlns:a16="http://schemas.microsoft.com/office/drawing/2014/main" id="{97212EC5-7E2D-4EEF-9FF3-6F4FDF9D8CB1}"/>
              </a:ext>
            </a:extLst>
          </p:cNvPr>
          <p:cNvSpPr/>
          <p:nvPr/>
        </p:nvSpPr>
        <p:spPr>
          <a:xfrm>
            <a:off x="8975208" y="4769681"/>
            <a:ext cx="2066036" cy="1523494"/>
          </a:xfrm>
          <a:prstGeom prst="rect">
            <a:avLst/>
          </a:prstGeom>
        </p:spPr>
        <p:txBody>
          <a:bodyPr wrap="square">
            <a:spAutoFit/>
          </a:bodyPr>
          <a:lstStyle/>
          <a:p>
            <a:r>
              <a:rPr lang="en-GB" cap="all" dirty="0">
                <a:solidFill>
                  <a:srgbClr val="FF0000"/>
                </a:solidFill>
                <a:latin typeface="Arial Black"/>
                <a:ea typeface="+mj-ea"/>
                <a:cs typeface="+mj-cs"/>
              </a:rPr>
              <a:t>Enacto</a:t>
            </a:r>
          </a:p>
          <a:p>
            <a:r>
              <a:rPr lang="en-GB" cap="all" dirty="0">
                <a:solidFill>
                  <a:prstClr val="black"/>
                </a:solidFill>
                <a:latin typeface="Arial Black"/>
                <a:ea typeface="+mj-ea"/>
                <a:cs typeface="+mj-cs"/>
              </a:rPr>
              <a:t>Energy</a:t>
            </a:r>
          </a:p>
          <a:p>
            <a:r>
              <a:rPr lang="en-GB" cap="all" dirty="0">
                <a:solidFill>
                  <a:prstClr val="black"/>
                </a:solidFill>
                <a:latin typeface="Arial Black"/>
                <a:ea typeface="+mj-ea"/>
                <a:cs typeface="+mj-cs"/>
              </a:rPr>
              <a:t>Management </a:t>
            </a:r>
          </a:p>
          <a:p>
            <a:r>
              <a:rPr lang="en-GB" cap="all" dirty="0">
                <a:solidFill>
                  <a:prstClr val="black"/>
                </a:solidFill>
                <a:latin typeface="Arial Black"/>
                <a:ea typeface="+mj-ea"/>
                <a:cs typeface="+mj-cs"/>
              </a:rPr>
              <a:t>platform</a:t>
            </a:r>
            <a:br>
              <a:rPr lang="en-US" cap="all" dirty="0">
                <a:solidFill>
                  <a:prstClr val="black"/>
                </a:solidFill>
                <a:latin typeface="Arial Black"/>
                <a:ea typeface="+mj-ea"/>
                <a:cs typeface="+mj-cs"/>
              </a:rPr>
            </a:br>
            <a:br>
              <a:rPr lang="en-GB" sz="1050" cap="all" dirty="0">
                <a:solidFill>
                  <a:prstClr val="black"/>
                </a:solidFill>
                <a:latin typeface="Arial Black"/>
                <a:ea typeface="+mj-ea"/>
                <a:cs typeface="+mj-cs"/>
              </a:rPr>
            </a:br>
            <a:endParaRPr lang="en-GB" sz="900" dirty="0"/>
          </a:p>
        </p:txBody>
      </p:sp>
    </p:spTree>
    <p:extLst>
      <p:ext uri="{BB962C8B-B14F-4D97-AF65-F5344CB8AC3E}">
        <p14:creationId xmlns:p14="http://schemas.microsoft.com/office/powerpoint/2010/main" val="2571172284"/>
      </p:ext>
    </p:extLst>
  </p:cSld>
  <p:clrMapOvr>
    <a:masterClrMapping/>
  </p:clrMapOvr>
  <p:transition spd="slow">
    <p:wipe dir="r"/>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fD1ZsHZybwBHB3NFGab2x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mATsvZagsqOEq_nR6Pj8W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Iyi0RIqnIpWd6O6m024ge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_Y83vKPsfg2x2WCeucD36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ujE5zQajOvoTWXTllZwrs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ItiBD_zRtehxq3.nt2gDAQ"/>
</p:tagLst>
</file>

<file path=ppt/theme/theme1.xml><?xml version="1.0" encoding="utf-8"?>
<a:theme xmlns:a="http://schemas.openxmlformats.org/drawingml/2006/main" name="Honeywell 2019">
  <a:themeElements>
    <a:clrScheme name="Honeywell 2019">
      <a:dk1>
        <a:sysClr val="windowText" lastClr="000000"/>
      </a:dk1>
      <a:lt1>
        <a:sysClr val="window" lastClr="FFFFFF"/>
      </a:lt1>
      <a:dk2>
        <a:srgbClr val="404040"/>
      </a:dk2>
      <a:lt2>
        <a:srgbClr val="E0E0E0"/>
      </a:lt2>
      <a:accent1>
        <a:srgbClr val="DC202E"/>
      </a:accent1>
      <a:accent2>
        <a:srgbClr val="404040"/>
      </a:accent2>
      <a:accent3>
        <a:srgbClr val="707070"/>
      </a:accent3>
      <a:accent4>
        <a:srgbClr val="A0A0A0"/>
      </a:accent4>
      <a:accent5>
        <a:srgbClr val="C0C0C0"/>
      </a:accent5>
      <a:accent6>
        <a:srgbClr val="E0E0E0"/>
      </a:accent6>
      <a:hlink>
        <a:srgbClr val="000000"/>
      </a:hlink>
      <a:folHlink>
        <a:srgbClr val="000000"/>
      </a:folHlink>
    </a:clrScheme>
    <a:fontScheme name="Honeywel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Honeywell PPT Template 16x9_2019 pptx (1)" id="{C13D7188-A151-414D-8989-4BEEEFF1DC5C}" vid="{71BD2F07-B865-488E-B5DA-A4FB8B5D2041}"/>
    </a:ext>
  </a:extLst>
</a:theme>
</file>

<file path=ppt/theme/theme2.xml><?xml version="1.0" encoding="utf-8"?>
<a:theme xmlns:a="http://schemas.openxmlformats.org/drawingml/2006/main" name="Office Theme">
  <a:themeElements>
    <a:clrScheme name="Honeywell">
      <a:dk1>
        <a:sysClr val="windowText" lastClr="000000"/>
      </a:dk1>
      <a:lt1>
        <a:sysClr val="window" lastClr="FFFFFF"/>
      </a:lt1>
      <a:dk2>
        <a:srgbClr val="404040"/>
      </a:dk2>
      <a:lt2>
        <a:srgbClr val="E0E0E0"/>
      </a:lt2>
      <a:accent1>
        <a:srgbClr val="DC202E"/>
      </a:accent1>
      <a:accent2>
        <a:srgbClr val="404040"/>
      </a:accent2>
      <a:accent3>
        <a:srgbClr val="707070"/>
      </a:accent3>
      <a:accent4>
        <a:srgbClr val="A0A0A0"/>
      </a:accent4>
      <a:accent5>
        <a:srgbClr val="C0C0C0"/>
      </a:accent5>
      <a:accent6>
        <a:srgbClr val="E0E0E0"/>
      </a:accent6>
      <a:hlink>
        <a:srgbClr val="000000"/>
      </a:hlink>
      <a:folHlink>
        <a:srgbClr val="000000"/>
      </a:folHlink>
    </a:clrScheme>
    <a:fontScheme name="Honeywel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oneywell">
      <a:dk1>
        <a:sysClr val="windowText" lastClr="000000"/>
      </a:dk1>
      <a:lt1>
        <a:sysClr val="window" lastClr="FFFFFF"/>
      </a:lt1>
      <a:dk2>
        <a:srgbClr val="404040"/>
      </a:dk2>
      <a:lt2>
        <a:srgbClr val="E0E0E0"/>
      </a:lt2>
      <a:accent1>
        <a:srgbClr val="DC202E"/>
      </a:accent1>
      <a:accent2>
        <a:srgbClr val="404040"/>
      </a:accent2>
      <a:accent3>
        <a:srgbClr val="707070"/>
      </a:accent3>
      <a:accent4>
        <a:srgbClr val="A0A0A0"/>
      </a:accent4>
      <a:accent5>
        <a:srgbClr val="C0C0C0"/>
      </a:accent5>
      <a:accent6>
        <a:srgbClr val="E0E0E0"/>
      </a:accent6>
      <a:hlink>
        <a:srgbClr val="000000"/>
      </a:hlink>
      <a:folHlink>
        <a:srgbClr val="000000"/>
      </a:folHlink>
    </a:clrScheme>
    <a:fontScheme name="Honeywel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0A5491A8CBCA4295EBC8372F71F574" ma:contentTypeVersion="3" ma:contentTypeDescription="Create a new document." ma:contentTypeScope="" ma:versionID="96d1e0dda964a4367986a4c79f76a766">
  <xsd:schema xmlns:xsd="http://www.w3.org/2001/XMLSchema" xmlns:xs="http://www.w3.org/2001/XMLSchema" xmlns:p="http://schemas.microsoft.com/office/2006/metadata/properties" xmlns:ns2="552b42d4-289a-4c4c-8dc5-e753519b8db0" targetNamespace="http://schemas.microsoft.com/office/2006/metadata/properties" ma:root="true" ma:fieldsID="0c8c064addb29c71ea2e95e1f313253d" ns2:_="">
    <xsd:import namespace="552b42d4-289a-4c4c-8dc5-e753519b8db0"/>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2b42d4-289a-4c4c-8dc5-e753519b8d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DF5E6D-EDAC-4D36-A5D2-E382229BD8CD}"/>
</file>

<file path=customXml/itemProps2.xml><?xml version="1.0" encoding="utf-8"?>
<ds:datastoreItem xmlns:ds="http://schemas.openxmlformats.org/officeDocument/2006/customXml" ds:itemID="{BD8308AD-929C-4AF1-934C-AD13F105D728}">
  <ds:schemaRefs>
    <ds:schemaRef ds:uri="aa470cf1-ef28-4bbf-bdbc-d19106d35d39"/>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13a57d92-e661-4350-a66d-2bfd1467c1fc"/>
    <ds:schemaRef ds:uri="http://www.w3.org/XML/1998/namespace"/>
    <ds:schemaRef ds:uri="http://purl.org/dc/dcmitype/"/>
  </ds:schemaRefs>
</ds:datastoreItem>
</file>

<file path=customXml/itemProps3.xml><?xml version="1.0" encoding="utf-8"?>
<ds:datastoreItem xmlns:ds="http://schemas.openxmlformats.org/officeDocument/2006/customXml" ds:itemID="{23A96D48-C214-4F88-BF4C-52E319A5EF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Honeywell PPT Template 16x9_2019</Template>
  <TotalTime>1194</TotalTime>
  <Words>217</Words>
  <Application>Microsoft Office PowerPoint</Application>
  <PresentationFormat>Widescreen</PresentationFormat>
  <Paragraphs>20</Paragraphs>
  <Slides>1</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5" baseType="lpstr">
      <vt:lpstr>Arial</vt:lpstr>
      <vt:lpstr>Arial Black</vt:lpstr>
      <vt:lpstr>Honeywell 2019</vt:lpstr>
      <vt:lpstr>think-cell Slide</vt:lpstr>
      <vt:lpstr>FOR RETAIL (Grocery)</vt:lpstr>
    </vt:vector>
  </TitlesOfParts>
  <Company>Interpublic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Honeywell  PowerPoint template 2019</dc:title>
  <dc:creator>Ronneburger, Lisa</dc:creator>
  <cp:lastModifiedBy>Le Borgne, Michel</cp:lastModifiedBy>
  <cp:revision>123</cp:revision>
  <dcterms:created xsi:type="dcterms:W3CDTF">2019-07-18T16:20:17Z</dcterms:created>
  <dcterms:modified xsi:type="dcterms:W3CDTF">2020-07-24T14:55:06Z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0x010100460A5491A8CBCA4295EBC8372F71F574</vt:lpwstr>
  </property>
</Properties>
</file>