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6" r:id="rId5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Slides" id="{A822CB5E-393A-4E46-AB46-E04D86C7A43B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1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300"/>
    <a:srgbClr val="F2F2F2"/>
    <a:srgbClr val="E0E0E0"/>
    <a:srgbClr val="DC202E"/>
    <a:srgbClr val="FFFFFF"/>
    <a:srgbClr val="C0C0C0"/>
    <a:srgbClr val="A0A0A0"/>
    <a:srgbClr val="707070"/>
    <a:srgbClr val="404040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3" autoAdjust="0"/>
    <p:restoredTop sz="97520" autoAdjust="0"/>
  </p:normalViewPr>
  <p:slideViewPr>
    <p:cSldViewPr snapToGrid="0" snapToObjects="1" showGuides="1">
      <p:cViewPr varScale="1">
        <p:scale>
          <a:sx n="70" d="100"/>
          <a:sy n="70" d="100"/>
        </p:scale>
        <p:origin x="640" y="56"/>
      </p:cViewPr>
      <p:guideLst>
        <p:guide orient="horz" pos="2137"/>
        <p:guide pos="413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99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Borgne, Michel" userId="4d44c471-2696-43bf-a939-d63862f9f802" providerId="ADAL" clId="{99283D80-647A-47EF-8BC3-A79CB97452AA}"/>
    <pc:docChg chg="undo custSel modSld">
      <pc:chgData name="Le Borgne, Michel" userId="4d44c471-2696-43bf-a939-d63862f9f802" providerId="ADAL" clId="{99283D80-647A-47EF-8BC3-A79CB97452AA}" dt="2020-07-24T15:13:23.912" v="1574" actId="12"/>
      <pc:docMkLst>
        <pc:docMk/>
      </pc:docMkLst>
      <pc:sldChg chg="modSp">
        <pc:chgData name="Le Borgne, Michel" userId="4d44c471-2696-43bf-a939-d63862f9f802" providerId="ADAL" clId="{99283D80-647A-47EF-8BC3-A79CB97452AA}" dt="2020-07-24T15:13:23.912" v="1574" actId="12"/>
        <pc:sldMkLst>
          <pc:docMk/>
          <pc:sldMk cId="2571172284" sldId="286"/>
        </pc:sldMkLst>
        <pc:spChg chg="mod">
          <ac:chgData name="Le Borgne, Michel" userId="4d44c471-2696-43bf-a939-d63862f9f802" providerId="ADAL" clId="{99283D80-647A-47EF-8BC3-A79CB97452AA}" dt="2020-07-24T15:10:44.976" v="1287" actId="14100"/>
          <ac:spMkLst>
            <pc:docMk/>
            <pc:sldMk cId="2571172284" sldId="286"/>
            <ac:spMk id="3" creationId="{64D5EE48-EE08-4D89-AC25-923735F324D4}"/>
          </ac:spMkLst>
        </pc:spChg>
        <pc:spChg chg="mod">
          <ac:chgData name="Le Borgne, Michel" userId="4d44c471-2696-43bf-a939-d63862f9f802" providerId="ADAL" clId="{99283D80-647A-47EF-8BC3-A79CB97452AA}" dt="2020-07-24T14:58:44.466" v="292" actId="1035"/>
          <ac:spMkLst>
            <pc:docMk/>
            <pc:sldMk cId="2571172284" sldId="286"/>
            <ac:spMk id="49" creationId="{27B18F50-1453-E949-BF74-5ACE9C95E3CD}"/>
          </ac:spMkLst>
        </pc:spChg>
        <pc:spChg chg="mod">
          <ac:chgData name="Le Borgne, Michel" userId="4d44c471-2696-43bf-a939-d63862f9f802" providerId="ADAL" clId="{99283D80-647A-47EF-8BC3-A79CB97452AA}" dt="2020-07-24T15:10:57.705" v="1289" actId="12"/>
          <ac:spMkLst>
            <pc:docMk/>
            <pc:sldMk cId="2571172284" sldId="286"/>
            <ac:spMk id="54" creationId="{3E77DE6C-6483-0842-996C-2CC3B996E4C1}"/>
          </ac:spMkLst>
        </pc:spChg>
        <pc:spChg chg="mod">
          <ac:chgData name="Le Borgne, Michel" userId="4d44c471-2696-43bf-a939-d63862f9f802" providerId="ADAL" clId="{99283D80-647A-47EF-8BC3-A79CB97452AA}" dt="2020-07-24T15:13:23.912" v="1574" actId="12"/>
          <ac:spMkLst>
            <pc:docMk/>
            <pc:sldMk cId="2571172284" sldId="286"/>
            <ac:spMk id="59" creationId="{CDD7D59B-E5D9-3C40-9439-06225FC77389}"/>
          </ac:spMkLst>
        </pc:spChg>
        <pc:spChg chg="mod">
          <ac:chgData name="Le Borgne, Michel" userId="4d44c471-2696-43bf-a939-d63862f9f802" providerId="ADAL" clId="{99283D80-647A-47EF-8BC3-A79CB97452AA}" dt="2020-07-24T14:56:39.376" v="24" actId="14100"/>
          <ac:spMkLst>
            <pc:docMk/>
            <pc:sldMk cId="2571172284" sldId="286"/>
            <ac:spMk id="61" creationId="{EB862508-357E-504C-9666-6196F64435B3}"/>
          </ac:spMkLst>
        </pc:spChg>
        <pc:picChg chg="mod">
          <ac:chgData name="Le Borgne, Michel" userId="4d44c471-2696-43bf-a939-d63862f9f802" providerId="ADAL" clId="{99283D80-647A-47EF-8BC3-A79CB97452AA}" dt="2020-07-24T15:05:32.829" v="856" actId="14100"/>
          <ac:picMkLst>
            <pc:docMk/>
            <pc:sldMk cId="2571172284" sldId="286"/>
            <ac:picMk id="38" creationId="{A94A6109-C64D-D34A-A02F-8F7C7E660FD6}"/>
          </ac:picMkLst>
        </pc:picChg>
        <pc:picChg chg="mod">
          <ac:chgData name="Le Borgne, Michel" userId="4d44c471-2696-43bf-a939-d63862f9f802" providerId="ADAL" clId="{99283D80-647A-47EF-8BC3-A79CB97452AA}" dt="2020-07-24T15:05:32.829" v="856" actId="14100"/>
          <ac:picMkLst>
            <pc:docMk/>
            <pc:sldMk cId="2571172284" sldId="286"/>
            <ac:picMk id="55" creationId="{F9B48ADB-8ADE-3B42-BA38-D24BA43ED8F4}"/>
          </ac:picMkLst>
        </pc:picChg>
        <pc:picChg chg="mod">
          <ac:chgData name="Le Borgne, Michel" userId="4d44c471-2696-43bf-a939-d63862f9f802" providerId="ADAL" clId="{99283D80-647A-47EF-8BC3-A79CB97452AA}" dt="2020-07-24T15:05:32.829" v="856" actId="14100"/>
          <ac:picMkLst>
            <pc:docMk/>
            <pc:sldMk cId="2571172284" sldId="286"/>
            <ac:picMk id="57" creationId="{73B51BFE-0C5B-4D45-8A9A-AB9E77313EE3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598721-3323-42CB-96FB-C6D7D9D206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FF977-0234-4542-94AE-376F45A8E7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CFF9-B101-4D5A-AE5F-81BC4D91C170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DC7A7-567A-4A18-A303-6ED5E91C67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55533-4890-43A5-8A14-C9DE3F2561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57C73-0239-4725-8F06-3E607150B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AA0C4-695F-4136-A1C4-C28E233376CC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0284F-7E88-4545-9BB2-221688BE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000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30238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9811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08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 userDrawn="1">
          <p15:clr>
            <a:srgbClr val="FBAE40"/>
          </p15:clr>
        </p15:guide>
        <p15:guide id="2" orient="horz" pos="32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D926425-8E0A-4F19-95F9-2CCCC40F83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9658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D926425-8E0A-4F19-95F9-2CCCC40F83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94E27FC-0EBE-49F1-BF4C-F70FB47B782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299"/>
            <a:ext cx="11201401" cy="615553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 wrap="square"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57200" indent="0">
              <a:defRPr sz="2400"/>
            </a:lvl2pPr>
            <a:lvl3pPr marL="685800" indent="-228600">
              <a:defRPr sz="2000"/>
            </a:lvl3pPr>
            <a:lvl4pPr marL="1028700" indent="-228600">
              <a:defRPr sz="1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 wrap="square"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400"/>
            </a:lvl1pPr>
            <a:lvl2pPr marL="457200" indent="0">
              <a:defRPr sz="2400"/>
            </a:lvl2pPr>
            <a:lvl3pPr marL="685800" indent="-228600">
              <a:defRPr sz="2000"/>
            </a:lvl3pPr>
            <a:lvl4pPr marL="1028700" indent="-228600">
              <a:defRPr sz="1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56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XL Content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8382001" cy="5372100"/>
          </a:xfrm>
        </p:spPr>
        <p:txBody>
          <a:bodyPr tIns="0"/>
          <a:lstStyle>
            <a:lvl1pPr>
              <a:lnSpc>
                <a:spcPct val="90000"/>
              </a:lnSpc>
              <a:defRPr sz="8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4A2922BA-AA7B-49A4-BAC5-FF5A045498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Honeywell Confidential - ©2019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12632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2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 userDrawn="1">
          <p15:clr>
            <a:srgbClr val="FBAE40"/>
          </p15:clr>
        </p15:guide>
        <p15:guide id="2" pos="398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5372101" cy="53721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99F7BE-26E0-43EC-B648-2436C3A3F9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0"/>
            <a:ext cx="5867400" cy="6858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26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96">
          <p15:clr>
            <a:srgbClr val="FBAE40"/>
          </p15:clr>
        </p15:guide>
        <p15:guide id="2" pos="39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7696B-AED7-4649-B1BE-83104AF7ADD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rgbClr val="DC202E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47401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D0DF29E-4A6C-4505-AA49-6B64388E139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411510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 userDrawn="1">
          <p15:clr>
            <a:srgbClr val="FBAE40"/>
          </p15:clr>
        </p15:guide>
        <p15:guide id="3" pos="39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4577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64076E-2966-4D1B-8F30-6885CA148AF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833064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B90B35-A8E2-43F4-9EE2-F7A3C794C84F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300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84682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345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345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3459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52E914-DA92-4DFE-9C16-9F269B1910FB}"/>
              </a:ext>
            </a:extLst>
          </p:cNvPr>
          <p:cNvGrpSpPr/>
          <p:nvPr userDrawn="1"/>
        </p:nvGrpSpPr>
        <p:grpSpPr>
          <a:xfrm>
            <a:off x="4152917" y="1410881"/>
            <a:ext cx="3886234" cy="4344840"/>
            <a:chOff x="4152917" y="1410880"/>
            <a:chExt cx="3886234" cy="44622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9AC965-3DBE-47AE-81C0-8C23B370263F}"/>
                </a:ext>
              </a:extLst>
            </p:cNvPr>
            <p:cNvCxnSpPr/>
            <p:nvPr userDrawn="1"/>
          </p:nvCxnSpPr>
          <p:spPr>
            <a:xfrm>
              <a:off x="415291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55B345D-6ECD-4B25-B741-D306ED291B90}"/>
                </a:ext>
              </a:extLst>
            </p:cNvPr>
            <p:cNvCxnSpPr/>
            <p:nvPr userDrawn="1"/>
          </p:nvCxnSpPr>
          <p:spPr>
            <a:xfrm>
              <a:off x="8039151" y="1410881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697456D-818A-4FA7-9322-10ECC2C0575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73154"/>
            <a:ext cx="12192000" cy="489546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728260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CAE0181-37B5-43E5-A82A-CDD053C29C6C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40671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+ P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2019300"/>
          </a:xfrm>
        </p:spPr>
        <p:txBody>
          <a:bodyPr tIns="0" anchor="t"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892017"/>
          </a:xfrm>
        </p:spPr>
        <p:txBody>
          <a:bodyPr tIns="0" bIns="182880" anchor="t" anchorCtr="0"/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8668"/>
            <a:ext cx="2743200" cy="36512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3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340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340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340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3402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4793E8-8AA5-49D1-B431-8FD8310103FA}"/>
              </a:ext>
            </a:extLst>
          </p:cNvPr>
          <p:cNvGrpSpPr/>
          <p:nvPr userDrawn="1"/>
        </p:nvGrpSpPr>
        <p:grpSpPr>
          <a:xfrm>
            <a:off x="3182137" y="1410880"/>
            <a:ext cx="5827876" cy="4344686"/>
            <a:chOff x="3182137" y="1410880"/>
            <a:chExt cx="5827876" cy="446227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38375F-017C-4D3C-98B0-0B49D2AAE3BA}"/>
                </a:ext>
              </a:extLst>
            </p:cNvPr>
            <p:cNvCxnSpPr/>
            <p:nvPr userDrawn="1"/>
          </p:nvCxnSpPr>
          <p:spPr>
            <a:xfrm>
              <a:off x="3182137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52EB66-0BC5-4D65-9873-7791F0C2A2E0}"/>
                </a:ext>
              </a:extLst>
            </p:cNvPr>
            <p:cNvCxnSpPr/>
            <p:nvPr userDrawn="1"/>
          </p:nvCxnSpPr>
          <p:spPr>
            <a:xfrm>
              <a:off x="6096075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A66CFF-0E1D-4769-AC5A-FFCF982704C6}"/>
                </a:ext>
              </a:extLst>
            </p:cNvPr>
            <p:cNvCxnSpPr/>
            <p:nvPr userDrawn="1"/>
          </p:nvCxnSpPr>
          <p:spPr>
            <a:xfrm>
              <a:off x="9010013" y="1410880"/>
              <a:ext cx="0" cy="4462272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90AB464-576C-4A33-966B-DD17FE4C418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3174024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30F8805-7C7A-42C7-AA78-A838FC7ADE60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2880525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967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2967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7298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7298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FA7B3DE-C704-4D6A-9148-C2EE51AB955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4996"/>
            <a:ext cx="12192000" cy="497704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89325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tee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3359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13359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300" y="50040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2327" y="50040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F7EE7B8-7423-490B-A1BE-0DDF87E6EC6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7664" y="13359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36964" y="13359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9B699-079A-4F7A-A636-380F3609344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07664" y="50040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1885D-5D62-448F-BC24-63F385C4856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36964" y="50040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95299" y="25586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409341" y="25586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23383" y="25586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237662" y="25586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95299" y="37813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9341" y="37813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23383" y="37813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237662" y="37813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585972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64B098-3BC3-46B7-9278-55E699AD37C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578199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95A6AF-DA14-4AA2-80B8-C7ACE12804E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-1" y="5867400"/>
            <a:ext cx="12192000" cy="495299"/>
          </a:xfrm>
          <a:solidFill>
            <a:schemeClr val="accent1"/>
          </a:solidFill>
        </p:spPr>
        <p:txBody>
          <a:bodyPr lIns="493776" tIns="45720" rIns="493776" bIns="45720" anchor="ctr" anchorCtr="0">
            <a:noAutofit/>
          </a:bodyPr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Key Takeaway Text</a:t>
            </a:r>
          </a:p>
        </p:txBody>
      </p:sp>
    </p:spTree>
    <p:extLst>
      <p:ext uri="{BB962C8B-B14F-4D97-AF65-F5344CB8AC3E}">
        <p14:creationId xmlns:p14="http://schemas.microsoft.com/office/powerpoint/2010/main" val="1990648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89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09701"/>
            <a:ext cx="53721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3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5372100" cy="4457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CF9CDEF-0719-484F-8C20-787B9E5CF7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4600" y="1409700"/>
            <a:ext cx="5372100" cy="44577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9734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2327" y="3886200"/>
            <a:ext cx="5372100" cy="198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930328-96E9-4581-AB46-BC006A6DBD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A25C2411-148E-4C87-B0DD-41761ACB22C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4600" y="1409700"/>
            <a:ext cx="53721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25447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  <p15:guide id="4" orient="horz" pos="244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Col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1AD5E1-596F-44FE-BB24-7F1520D02E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5125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1AD5E1-596F-44FE-BB24-7F1520D02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591A3BB-35C0-46F1-913B-1F85EECFAB4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409700"/>
            <a:ext cx="8382000" cy="1354217"/>
          </a:xfrm>
        </p:spPr>
        <p:txBody>
          <a:bodyPr tIns="0" anchor="t">
            <a:sp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848100"/>
            <a:ext cx="5600700" cy="677108"/>
          </a:xfrm>
        </p:spPr>
        <p:txBody>
          <a:bodyPr tIns="0" bIns="18288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498668"/>
            <a:ext cx="2743200" cy="24622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7D801B6-A973-4D6D-8431-BA0D1481B3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5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21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1409701"/>
            <a:ext cx="3429000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9AC965-3DBE-47AE-81C0-8C23B370263F}"/>
              </a:ext>
            </a:extLst>
          </p:cNvPr>
          <p:cNvCxnSpPr/>
          <p:nvPr userDrawn="1"/>
        </p:nvCxnSpPr>
        <p:spPr>
          <a:xfrm>
            <a:off x="415291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5B345D-6ECD-4B25-B741-D306ED291B90}"/>
              </a:ext>
            </a:extLst>
          </p:cNvPr>
          <p:cNvCxnSpPr/>
          <p:nvPr userDrawn="1"/>
        </p:nvCxnSpPr>
        <p:spPr>
          <a:xfrm>
            <a:off x="8039151" y="1410881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56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81534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7768" y="3886200"/>
            <a:ext cx="3429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E1C42F-82A3-49D7-9B58-607C4E4D58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22D68AC-932E-4B0C-90A5-71EE23ACE4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81534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D1A7CD19-76F6-4CBE-B54D-93302EA79B1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67700" y="1409700"/>
            <a:ext cx="3429000" cy="22479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9828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8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6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1409701"/>
            <a:ext cx="2459736" cy="445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38375F-017C-4D3C-98B0-0B49D2AAE3BA}"/>
              </a:ext>
            </a:extLst>
          </p:cNvPr>
          <p:cNvCxnSpPr/>
          <p:nvPr userDrawn="1"/>
        </p:nvCxnSpPr>
        <p:spPr>
          <a:xfrm>
            <a:off x="3182137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52EB66-0BC5-4D65-9873-7791F0C2A2E0}"/>
              </a:ext>
            </a:extLst>
          </p:cNvPr>
          <p:cNvCxnSpPr/>
          <p:nvPr userDrawn="1"/>
        </p:nvCxnSpPr>
        <p:spPr>
          <a:xfrm>
            <a:off x="6096075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A66CFF-0E1D-4769-AC5A-FFCF982704C6}"/>
              </a:ext>
            </a:extLst>
          </p:cNvPr>
          <p:cNvCxnSpPr/>
          <p:nvPr userDrawn="1"/>
        </p:nvCxnSpPr>
        <p:spPr>
          <a:xfrm>
            <a:off x="9010013" y="1410880"/>
            <a:ext cx="0" cy="4462272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8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+ Pics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18955-D351-40C8-BFD4-82363559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5299" y="6480164"/>
            <a:ext cx="5600702" cy="2376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[Footer, 10pt Arial]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09237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D0612F8-8A1A-4C2A-A93C-441DEDF8E28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3174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3999C7-E763-4050-BC0E-E9090F84780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37112" y="3657600"/>
            <a:ext cx="2459736" cy="2209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632F1BF-A417-46F5-A2B0-EE338C946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00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664EC32-C8D7-4696-8955-D27860B116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09935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BC96BB2-8963-4074-99F2-2BEB65D70F6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387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FAAAD28-DA69-4AAE-9FAD-9F27417572F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37112" y="1409700"/>
            <a:ext cx="2459038" cy="20193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4716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2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4600" y="1411006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953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24600" y="3844171"/>
            <a:ext cx="5372100" cy="2020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1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teen Content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A38-A16A-446F-8129-A3FC3425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BDF14-DE64-4CDC-8651-F845B55988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A6FEB-0F20-4122-83B7-A3A8BF9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1AB863-6602-411C-B695-D0F3F74730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24600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F757B-7399-47EF-8C93-6F4A64108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5300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B1BC2-D1BF-4967-9DEB-0E2180966050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322327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266E99-6D42-417C-A216-84A2B3B715E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4076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54589B4-7F05-4C7A-A2EE-48FB0A13E0D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236964" y="1412104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2E9B699-079A-4F7A-A636-380F3609344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076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01885D-5D62-448F-BC24-63F385C4856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236964" y="5080223"/>
            <a:ext cx="2459736" cy="78638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257D68F-E97D-4F92-A3D3-D1503CB5DE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95299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7" name="Chart Placeholder 6">
            <a:extLst>
              <a:ext uri="{FF2B5EF4-FFF2-40B4-BE49-F238E27FC236}">
                <a16:creationId xmlns:a16="http://schemas.microsoft.com/office/drawing/2014/main" id="{3B3B5C6B-85C1-4026-8D2C-B5C2CE44A5D5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409341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8" name="Chart Placeholder 6">
            <a:extLst>
              <a:ext uri="{FF2B5EF4-FFF2-40B4-BE49-F238E27FC236}">
                <a16:creationId xmlns:a16="http://schemas.microsoft.com/office/drawing/2014/main" id="{9950548D-185E-4E8F-ACC1-7147F8753B87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323383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Chart Placeholder 6">
            <a:extLst>
              <a:ext uri="{FF2B5EF4-FFF2-40B4-BE49-F238E27FC236}">
                <a16:creationId xmlns:a16="http://schemas.microsoft.com/office/drawing/2014/main" id="{E621986D-B207-419E-8DB3-B0A4BB23DA35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9237662" y="2634810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0" name="Chart Placeholder 6">
            <a:extLst>
              <a:ext uri="{FF2B5EF4-FFF2-40B4-BE49-F238E27FC236}">
                <a16:creationId xmlns:a16="http://schemas.microsoft.com/office/drawing/2014/main" id="{4F23C499-BF0D-4A23-948D-7CF2255178F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495299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1" name="Chart Placeholder 6">
            <a:extLst>
              <a:ext uri="{FF2B5EF4-FFF2-40B4-BE49-F238E27FC236}">
                <a16:creationId xmlns:a16="http://schemas.microsoft.com/office/drawing/2014/main" id="{86A17512-7EDD-4F1A-A28C-60AEB3A2B06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409341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2" name="Chart Placeholder 6">
            <a:extLst>
              <a:ext uri="{FF2B5EF4-FFF2-40B4-BE49-F238E27FC236}">
                <a16:creationId xmlns:a16="http://schemas.microsoft.com/office/drawing/2014/main" id="{565C587C-501C-4648-B14F-7472AC051890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6323383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23" name="Chart Placeholder 6">
            <a:extLst>
              <a:ext uri="{FF2B5EF4-FFF2-40B4-BE49-F238E27FC236}">
                <a16:creationId xmlns:a16="http://schemas.microsoft.com/office/drawing/2014/main" id="{1EA84FC4-84EB-4A41-846C-1EEBF8A54C82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237662" y="3857516"/>
            <a:ext cx="2459038" cy="786384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325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696">
          <p15:clr>
            <a:srgbClr val="FBAE40"/>
          </p15:clr>
        </p15:guide>
        <p15:guide id="3" pos="398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538A-4A54-4A25-9BD2-E79855D6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08997-B423-407B-B60D-8D5DFC3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982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o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549D9-CB0B-4053-B4B8-18A9A6E34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07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OF THE TEMPLA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03B52-DBF5-48FD-AB36-B36970177F1B}"/>
              </a:ext>
            </a:extLst>
          </p:cNvPr>
          <p:cNvSpPr txBox="1"/>
          <p:nvPr userDrawn="1"/>
        </p:nvSpPr>
        <p:spPr>
          <a:xfrm>
            <a:off x="4516170" y="2978965"/>
            <a:ext cx="3159659" cy="9144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+mj-lt"/>
              </a:rPr>
              <a:t>END OF THE TEMPLATE</a:t>
            </a:r>
          </a:p>
        </p:txBody>
      </p:sp>
    </p:spTree>
    <p:extLst>
      <p:ext uri="{BB962C8B-B14F-4D97-AF65-F5344CB8AC3E}">
        <p14:creationId xmlns:p14="http://schemas.microsoft.com/office/powerpoint/2010/main" val="204937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65922E2-F175-43A5-BEF3-3E987A9397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6457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65922E2-F175-43A5-BEF3-3E987A9397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4EF15769-D396-4F8C-B263-C2330A1F8F6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FEED254-594A-4DEF-B14F-BB320B35E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14B37AE-D376-4803-909C-43B768E77C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0164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CC3E13D1-E94F-4B4D-83D6-B5F06339C4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0328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A7BAA9-D280-435E-831E-F80E2AAA10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00656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8319823-0FB9-4E89-AEE4-CE31D96494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0492" y="-2"/>
            <a:ext cx="2395728" cy="3009902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632D-2F70-4D0E-B737-ACF4A2DDE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3429001"/>
            <a:ext cx="11201400" cy="1354217"/>
          </a:xfrm>
        </p:spPr>
        <p:txBody>
          <a:bodyPr tIns="0" anchor="t">
            <a:sp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C3F44-5413-48F1-ACBF-6BEAE9CA8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800600"/>
            <a:ext cx="2819400" cy="677108"/>
          </a:xfrm>
        </p:spPr>
        <p:txBody>
          <a:bodyPr tIns="0" bIns="18288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sz="1600" b="0" cap="all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spcAft>
                <a:spcPts val="1200"/>
              </a:spcAft>
              <a:buNone/>
              <a:defRPr sz="1600" b="1" cap="all" baseline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pPr lvl="1"/>
            <a:r>
              <a:rPr lang="en-US" dirty="0"/>
              <a:t>Presenter’s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9F04-7833-4562-B8D1-AC0341D7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7300" y="4800601"/>
            <a:ext cx="2819400" cy="24622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algn="r"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A43BEBD-56B2-42F2-A52E-ADB299D805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8212" y="6008332"/>
            <a:ext cx="2444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>
          <p15:clr>
            <a:srgbClr val="FBAE40"/>
          </p15:clr>
        </p15:guide>
        <p15:guide id="2" orient="horz" pos="3024" userDrawn="1">
          <p15:clr>
            <a:srgbClr val="FBAE40"/>
          </p15:clr>
        </p15:guide>
        <p15:guide id="3" orient="horz" pos="1896" userDrawn="1">
          <p15:clr>
            <a:srgbClr val="FBAE40"/>
          </p15:clr>
        </p15:guide>
        <p15:guide id="4" orient="horz" pos="2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700"/>
            <a:ext cx="8382000" cy="2438401"/>
          </a:xfrm>
        </p:spPr>
        <p:txBody>
          <a:bodyPr tIns="0" anchor="t"/>
          <a:lstStyle>
            <a:lvl1pPr>
              <a:lnSpc>
                <a:spcPct val="100000"/>
              </a:lnSpc>
              <a:defRPr lang="en-US" sz="4400" b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2019300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54CFFDD-05DC-402C-8089-120C9C2FE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9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61C84CC1-84B5-4D26-AEDB-357857ECF4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21040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61C84CC1-84B5-4D26-AEDB-357857ECF4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4C1BFB45-C43D-4713-A656-53090907DA3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11700254" cy="677108"/>
          </a:xfrm>
        </p:spPr>
        <p:txBody>
          <a:bodyPr wrap="square" tIns="0" anchor="t">
            <a:spAutoFit/>
          </a:bodyPr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5105400"/>
            <a:ext cx="2702663" cy="492443"/>
          </a:xfrm>
        </p:spPr>
        <p:txBody>
          <a:bodyPr wrap="square" tIns="18288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4271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 userDrawn="1">
          <p15:clr>
            <a:srgbClr val="FBAE40"/>
          </p15:clr>
        </p15:guide>
        <p15:guide id="2" pos="55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5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848099"/>
            <a:ext cx="8382000" cy="1257301"/>
          </a:xfrm>
        </p:spPr>
        <p:txBody>
          <a:bodyPr tIns="0" anchor="t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5105400"/>
            <a:ext cx="8381999" cy="12573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AAC5B92-BD5C-40B8-8837-AA1A4971E6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80D7819A-630E-44DC-929F-9334907748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8189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86C7584E-D951-44B3-B6A7-50BBD18EEA0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96378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B80078C-A569-4E2A-801C-5381A518F1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92756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3DF5146-688C-4FB5-8042-A8DDBF6B62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44567" y="-2"/>
            <a:ext cx="2395728" cy="3429000"/>
          </a:xfrm>
          <a:pattFill prst="wdUpDiag">
            <a:fgClr>
              <a:schemeClr val="bg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13024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16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Ico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29001"/>
            <a:ext cx="8382000" cy="1447799"/>
          </a:xfrm>
        </p:spPr>
        <p:txBody>
          <a:bodyPr tIns="0" anchor="t"/>
          <a:lstStyle>
            <a:lvl1pPr>
              <a:lnSpc>
                <a:spcPct val="100000"/>
              </a:lnSpc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876800"/>
            <a:ext cx="8382000" cy="1485901"/>
          </a:xfrm>
        </p:spPr>
        <p:txBody>
          <a:bodyPr tIns="18288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B2A323-0749-4F5A-9A71-D373C17ED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7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 userDrawn="1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+ large Ic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A779350-F79E-4670-8766-69328892C4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6044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A779350-F79E-4670-8766-69328892C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30627E3-1DA9-4C85-BDEE-E3FA68038BF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B4D9F8-D2F8-412B-8467-F3A1A6B4A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409699"/>
            <a:ext cx="5600700" cy="2019301"/>
          </a:xfrm>
        </p:spPr>
        <p:txBody>
          <a:bodyPr tIns="0" anchor="t">
            <a:spAutoFit/>
          </a:bodyPr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4BA69-0C36-44D3-95D1-C81223694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848101"/>
            <a:ext cx="5600700" cy="492443"/>
          </a:xfrm>
        </p:spPr>
        <p:txBody>
          <a:bodyPr tIns="18288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446BA-0FD3-4FFF-B220-7298D3F8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546317B-3751-4D87-BA2D-3B5F597619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237" y="6528244"/>
            <a:ext cx="1143000" cy="2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72">
          <p15:clr>
            <a:srgbClr val="FBAE40"/>
          </p15:clr>
        </p15:guide>
        <p15:guide id="2" pos="55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431E2-DC1C-4926-9681-B5EB493C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495300"/>
            <a:ext cx="11201401" cy="4191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B30FB-4B8F-4B77-AC4C-E2E31B21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1409700"/>
            <a:ext cx="11201401" cy="4457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1868-C853-40C5-8660-D23F908B5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755" y="6480164"/>
            <a:ext cx="496945" cy="2376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000" b="1">
                <a:solidFill>
                  <a:schemeClr val="accent3"/>
                </a:solidFill>
              </a:defRPr>
            </a:lvl1pPr>
          </a:lstStyle>
          <a:p>
            <a:fld id="{7B94EC18-1D2B-4535-B738-0E53AFE266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D7686E33-694A-4833-A47B-FAB757D253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4837" y="6478016"/>
            <a:ext cx="4118435" cy="21544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Honeywell Confidential - ©2020 by Honeywell International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6146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5" r:id="rId3"/>
    <p:sldLayoutId id="2147483679" r:id="rId4"/>
    <p:sldLayoutId id="2147483651" r:id="rId5"/>
    <p:sldLayoutId id="2147483666" r:id="rId6"/>
    <p:sldLayoutId id="2147483667" r:id="rId7"/>
    <p:sldLayoutId id="2147483673" r:id="rId8"/>
    <p:sldLayoutId id="2147483674" r:id="rId9"/>
    <p:sldLayoutId id="2147483678" r:id="rId10"/>
    <p:sldLayoutId id="2147483665" r:id="rId11"/>
    <p:sldLayoutId id="2147483657" r:id="rId12"/>
    <p:sldLayoutId id="2147483670" r:id="rId13"/>
    <p:sldLayoutId id="2147483650" r:id="rId14"/>
    <p:sldLayoutId id="2147483656" r:id="rId15"/>
    <p:sldLayoutId id="2147483664" r:id="rId16"/>
    <p:sldLayoutId id="2147483661" r:id="rId17"/>
    <p:sldLayoutId id="2147483658" r:id="rId18"/>
    <p:sldLayoutId id="2147483662" r:id="rId19"/>
    <p:sldLayoutId id="2147483659" r:id="rId20"/>
    <p:sldLayoutId id="2147483663" r:id="rId21"/>
    <p:sldLayoutId id="2147483660" r:id="rId22"/>
    <p:sldLayoutId id="2147483681" r:id="rId23"/>
    <p:sldLayoutId id="2147483654" r:id="rId24"/>
    <p:sldLayoutId id="2147483655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672" r:id="rId3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0225" indent="-2460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74725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‒"/>
        <a:defRPr sz="16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DE53C"/>
          </p15:clr>
        </p15:guide>
        <p15:guide id="2" pos="3840" userDrawn="1">
          <p15:clr>
            <a:srgbClr val="9FCC3B"/>
          </p15:clr>
        </p15:guide>
        <p15:guide id="3" orient="horz" pos="312" userDrawn="1">
          <p15:clr>
            <a:srgbClr val="9FCC3B"/>
          </p15:clr>
        </p15:guide>
        <p15:guide id="4" orient="horz" pos="4008" userDrawn="1">
          <p15:clr>
            <a:srgbClr val="FDE53C"/>
          </p15:clr>
        </p15:guide>
        <p15:guide id="6" pos="7368" userDrawn="1">
          <p15:clr>
            <a:srgbClr val="9FCC3B"/>
          </p15:clr>
        </p15:guide>
        <p15:guide id="7" orient="horz" pos="3696" userDrawn="1">
          <p15:clr>
            <a:srgbClr val="9FCC3B"/>
          </p15:clr>
        </p15:guide>
        <p15:guide id="9" orient="horz" pos="576" userDrawn="1">
          <p15:clr>
            <a:srgbClr val="9FCC3B"/>
          </p15:clr>
        </p15:guide>
        <p15:guide id="10" orient="horz" pos="888" userDrawn="1">
          <p15:clr>
            <a:srgbClr val="9FCC3B"/>
          </p15:clr>
        </p15:guide>
        <p15:guide id="11" orient="horz" pos="2304" userDrawn="1">
          <p15:clr>
            <a:srgbClr val="9FCC3B"/>
          </p15:clr>
        </p15:guide>
        <p15:guide id="12" userDrawn="1">
          <p15:clr>
            <a:srgbClr val="000000"/>
          </p15:clr>
        </p15:guide>
        <p15:guide id="13" pos="7680" userDrawn="1">
          <p15:clr>
            <a:srgbClr val="000000"/>
          </p15:clr>
        </p15:guide>
        <p15:guide id="14" orient="horz" userDrawn="1">
          <p15:clr>
            <a:srgbClr val="000000"/>
          </p15:clr>
        </p15:guide>
        <p15:guide id="15" orient="horz" pos="4320" userDrawn="1">
          <p15:clr>
            <a:srgbClr val="000000"/>
          </p15:clr>
        </p15:guide>
        <p15:guide id="16" pos="31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emf"/><Relationship Id="rId2" Type="http://schemas.openxmlformats.org/officeDocument/2006/relationships/tags" Target="../tags/tag12.xml"/><Relationship Id="rId16" Type="http://schemas.openxmlformats.org/officeDocument/2006/relationships/image" Target="../media/image18.jpg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6.bin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A049ABA-433C-4B99-ACA9-F0941818257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1648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347" imgH="348" progId="TCLayout.ActiveDocument.1">
                  <p:embed/>
                </p:oleObj>
              </mc:Choice>
              <mc:Fallback>
                <p:oleObj name="think-cell Slide" r:id="rId5" imgW="347" imgH="348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A049ABA-433C-4B99-ACA9-F094181825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702C506-EC46-4EDB-8ED8-6422B72D87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sz="3200" dirty="0" err="1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5EE48-EE08-4D89-AC25-923735F32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13" y="4615204"/>
            <a:ext cx="2712728" cy="1981200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US" sz="1100" dirty="0">
                <a:solidFill>
                  <a:schemeClr val="accent1"/>
                </a:solidFill>
              </a:rPr>
              <a:t>THE CHALLENGE</a:t>
            </a:r>
          </a:p>
          <a:p>
            <a:pPr>
              <a:spcAft>
                <a:spcPts val="0"/>
              </a:spcAft>
            </a:pPr>
            <a:r>
              <a:rPr lang="en-GB" sz="1000" b="0" dirty="0"/>
              <a:t>A supermarket chain with around 2,500 assets across several hundred locations was experiencing higher than expected spending on energy.</a:t>
            </a:r>
          </a:p>
          <a:p>
            <a:pPr>
              <a:spcAft>
                <a:spcPts val="0"/>
              </a:spcAft>
            </a:pPr>
            <a:r>
              <a:rPr lang="en-GB" sz="1000" b="0" dirty="0"/>
              <a:t>Although meter data was available, there was no way to benchmark against normal consumption for a meaningful comparison – making it difficult to identify issues and/or poor performing assets in a timely manner.</a:t>
            </a:r>
          </a:p>
          <a:p>
            <a:pPr>
              <a:spcAft>
                <a:spcPts val="0"/>
              </a:spcAft>
            </a:pPr>
            <a:r>
              <a:rPr lang="en-GB" sz="1000" b="0" dirty="0"/>
              <a:t>The lack of benchmarking was also making it challenging to measure and report on the effectiveness of any actions carried out, as well as the impact on energy consumption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669CBF8-D4B3-4274-AEDE-8FA1A43C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4EC18-1D2B-4535-B738-0E53AFE26620}" type="slidenum">
              <a:rPr lang="en-US" smtClean="0"/>
              <a:pPr/>
              <a:t>0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FEB9177-53BE-7D41-9961-653F82CBAA2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7929"/>
            <a:ext cx="12192001" cy="3009901"/>
          </a:xfrm>
        </p:spPr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A94A6109-C64D-D34A-A02F-8F7C7E660FD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" y="3657600"/>
            <a:ext cx="2005627" cy="968704"/>
          </a:xfrm>
        </p:spPr>
      </p:pic>
      <p:pic>
        <p:nvPicPr>
          <p:cNvPr id="42" name="Picture Placeholder 7">
            <a:extLst>
              <a:ext uri="{FF2B5EF4-FFF2-40B4-BE49-F238E27FC236}">
                <a16:creationId xmlns:a16="http://schemas.microsoft.com/office/drawing/2014/main" id="{24B2D69E-B309-4143-8044-76630561FD6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30" y="108098"/>
            <a:ext cx="5518087" cy="1570533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48E574F9-2074-EA49-B16B-DF978344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586" y="1622753"/>
            <a:ext cx="11201401" cy="419100"/>
          </a:xfrm>
        </p:spPr>
        <p:txBody>
          <a:bodyPr/>
          <a:lstStyle/>
          <a:p>
            <a:r>
              <a:rPr lang="en-GB" sz="3000" b="1" dirty="0">
                <a:solidFill>
                  <a:schemeClr val="bg1"/>
                </a:solidFill>
                <a:latin typeface="+mn-lt"/>
              </a:rPr>
              <a:t>FOR RETAIL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  <a:latin typeface="+mn-lt"/>
              </a:rPr>
              <a:t>(Grocery)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Placeholder 7">
            <a:extLst>
              <a:ext uri="{FF2B5EF4-FFF2-40B4-BE49-F238E27FC236}">
                <a16:creationId xmlns:a16="http://schemas.microsoft.com/office/drawing/2014/main" id="{9D2BE1F1-BC3E-C145-868F-D4443D396D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567" y="1678631"/>
            <a:ext cx="827324" cy="723910"/>
          </a:xfrm>
          <a:prstGeom prst="rect">
            <a:avLst/>
          </a:prstGeom>
        </p:spPr>
      </p:pic>
      <p:sp>
        <p:nvSpPr>
          <p:cNvPr id="49" name="Title 8">
            <a:extLst>
              <a:ext uri="{FF2B5EF4-FFF2-40B4-BE49-F238E27FC236}">
                <a16:creationId xmlns:a16="http://schemas.microsoft.com/office/drawing/2014/main" id="{27B18F50-1453-E949-BF74-5ACE9C95E3CD}"/>
              </a:ext>
            </a:extLst>
          </p:cNvPr>
          <p:cNvSpPr txBox="1">
            <a:spLocks/>
          </p:cNvSpPr>
          <p:nvPr/>
        </p:nvSpPr>
        <p:spPr>
          <a:xfrm>
            <a:off x="607807" y="3008271"/>
            <a:ext cx="8175575" cy="4191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cap="none" dirty="0">
                <a:latin typeface="+mn-lt"/>
              </a:rPr>
              <a:t>A large European supermarket chain reports pay-back in less than 12 months following the installation of an Energy Management System, delivering an incremental £2M year-on-year savings through early issue identification and prioritisation.</a:t>
            </a:r>
          </a:p>
        </p:txBody>
      </p:sp>
      <p:pic>
        <p:nvPicPr>
          <p:cNvPr id="53" name="Picture Placeholder 7">
            <a:extLst>
              <a:ext uri="{FF2B5EF4-FFF2-40B4-BE49-F238E27FC236}">
                <a16:creationId xmlns:a16="http://schemas.microsoft.com/office/drawing/2014/main" id="{7E2029C7-9330-CA4A-8102-9158C20742C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6403" y="3277474"/>
            <a:ext cx="1153319" cy="1713961"/>
          </a:xfrm>
          <a:prstGeom prst="rect">
            <a:avLst/>
          </a:prstGeom>
        </p:spPr>
      </p:pic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3E77DE6C-6483-0842-996C-2CC3B996E4C1}"/>
              </a:ext>
            </a:extLst>
          </p:cNvPr>
          <p:cNvSpPr txBox="1">
            <a:spLocks/>
          </p:cNvSpPr>
          <p:nvPr/>
        </p:nvSpPr>
        <p:spPr>
          <a:xfrm>
            <a:off x="3291546" y="4669659"/>
            <a:ext cx="2576170" cy="198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2460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47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100" dirty="0">
                <a:solidFill>
                  <a:schemeClr val="accent1"/>
                </a:solidFill>
              </a:rPr>
              <a:t>THE SOLUTION</a:t>
            </a:r>
          </a:p>
          <a:p>
            <a:r>
              <a:rPr lang="en-GB" sz="1000" b="0" dirty="0"/>
              <a:t>Honeywell Enacto enabled the supermarket team to gather real time data on each asset, allowing them to quickly identify issues with: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0" dirty="0"/>
              <a:t>Individual asset baselining &amp; alarms configuration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0" dirty="0"/>
              <a:t>Workflow of actions and responsibilities to enable effective and early alarm resolution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0" dirty="0"/>
              <a:t>Streamlined reporting to accurately quantify &amp; report savings delivered by the efficient and timely resolution of each issue.</a:t>
            </a:r>
          </a:p>
        </p:txBody>
      </p:sp>
      <p:pic>
        <p:nvPicPr>
          <p:cNvPr id="55" name="Picture Placeholder 37">
            <a:extLst>
              <a:ext uri="{FF2B5EF4-FFF2-40B4-BE49-F238E27FC236}">
                <a16:creationId xmlns:a16="http://schemas.microsoft.com/office/drawing/2014/main" id="{F9B48ADB-8ADE-3B42-BA38-D24BA43ED8F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859" y="3663277"/>
            <a:ext cx="2005627" cy="968704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</p:pic>
      <p:pic>
        <p:nvPicPr>
          <p:cNvPr id="56" name="Picture Placeholder 7">
            <a:extLst>
              <a:ext uri="{FF2B5EF4-FFF2-40B4-BE49-F238E27FC236}">
                <a16:creationId xmlns:a16="http://schemas.microsoft.com/office/drawing/2014/main" id="{CF19387D-C6A2-A64A-9DB9-1620BA6883F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425" y="3543840"/>
            <a:ext cx="1316456" cy="1316456"/>
          </a:xfrm>
          <a:prstGeom prst="rect">
            <a:avLst/>
          </a:prstGeom>
        </p:spPr>
      </p:pic>
      <p:pic>
        <p:nvPicPr>
          <p:cNvPr id="57" name="Picture Placeholder 37">
            <a:extLst>
              <a:ext uri="{FF2B5EF4-FFF2-40B4-BE49-F238E27FC236}">
                <a16:creationId xmlns:a16="http://schemas.microsoft.com/office/drawing/2014/main" id="{73B51BFE-0C5B-4D45-8A9A-AB9E77313E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663950"/>
            <a:ext cx="2005626" cy="968704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</p:pic>
      <p:pic>
        <p:nvPicPr>
          <p:cNvPr id="58" name="Picture Placeholder 7">
            <a:extLst>
              <a:ext uri="{FF2B5EF4-FFF2-40B4-BE49-F238E27FC236}">
                <a16:creationId xmlns:a16="http://schemas.microsoft.com/office/drawing/2014/main" id="{D3186DC8-207A-9A44-BF66-0F690E86D17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6105" y="3593428"/>
            <a:ext cx="1217279" cy="1217279"/>
          </a:xfrm>
          <a:prstGeom prst="rect">
            <a:avLst/>
          </a:prstGeom>
        </p:spPr>
      </p:pic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CDD7D59B-E5D9-3C40-9439-06225FC77389}"/>
              </a:ext>
            </a:extLst>
          </p:cNvPr>
          <p:cNvSpPr txBox="1">
            <a:spLocks/>
          </p:cNvSpPr>
          <p:nvPr/>
        </p:nvSpPr>
        <p:spPr>
          <a:xfrm>
            <a:off x="6092930" y="4732610"/>
            <a:ext cx="2319270" cy="198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2460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47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GB" sz="1100" dirty="0">
                <a:solidFill>
                  <a:srgbClr val="D61120"/>
                </a:solidFill>
              </a:rPr>
              <a:t>THE OUTCOME</a:t>
            </a:r>
          </a:p>
          <a:p>
            <a:pPr>
              <a:spcAft>
                <a:spcPts val="0"/>
              </a:spcAft>
            </a:pPr>
            <a:r>
              <a:rPr lang="en-GB" sz="1000" b="0" dirty="0"/>
              <a:t>The implementation of Enacto delivers an average of £2m </a:t>
            </a:r>
            <a:r>
              <a:rPr lang="en-GB" sz="1000" b="0" dirty="0" err="1"/>
              <a:t>yoy</a:t>
            </a:r>
            <a:r>
              <a:rPr lang="en-GB" sz="1000" b="0" dirty="0"/>
              <a:t> saving, with less than 12 months payback time through: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dirty="0"/>
              <a:t>Issue time resolution cycle reduced by an average of 45 days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dirty="0"/>
              <a:t>2% energy consumption savings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000" b="0" dirty="0"/>
              <a:t>Increase in organisational efficiency</a:t>
            </a:r>
          </a:p>
        </p:txBody>
      </p:sp>
      <p:pic>
        <p:nvPicPr>
          <p:cNvPr id="60" name="Picture Placeholder 37">
            <a:extLst>
              <a:ext uri="{FF2B5EF4-FFF2-40B4-BE49-F238E27FC236}">
                <a16:creationId xmlns:a16="http://schemas.microsoft.com/office/drawing/2014/main" id="{73EAA4BB-016B-804D-96FA-57D6D092FA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4558" y="3117998"/>
            <a:ext cx="2622141" cy="1508305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EB862508-357E-504C-9666-6196F64435B3}"/>
              </a:ext>
            </a:extLst>
          </p:cNvPr>
          <p:cNvSpPr txBox="1">
            <a:spLocks/>
          </p:cNvSpPr>
          <p:nvPr/>
        </p:nvSpPr>
        <p:spPr>
          <a:xfrm>
            <a:off x="9266382" y="3143854"/>
            <a:ext cx="2319270" cy="13596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0225" indent="-2460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47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Benefits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Energy Cost savings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Operational efficiency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1"/>
                </a:solidFill>
              </a:rPr>
              <a:t>Reporting capabilities</a:t>
            </a:r>
          </a:p>
          <a:p>
            <a:pPr>
              <a:buClr>
                <a:schemeClr val="bg1"/>
              </a:buClr>
            </a:pPr>
            <a:endParaRPr lang="en-GB" sz="1100" dirty="0">
              <a:solidFill>
                <a:schemeClr val="bg1"/>
              </a:solidFill>
            </a:endParaRP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8CC6B1-1A35-43A5-973C-F57A79210B36}"/>
              </a:ext>
            </a:extLst>
          </p:cNvPr>
          <p:cNvCxnSpPr/>
          <p:nvPr/>
        </p:nvCxnSpPr>
        <p:spPr>
          <a:xfrm>
            <a:off x="495300" y="3097267"/>
            <a:ext cx="0" cy="5137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B49BF9C-C248-4FA5-9E35-7B7807D392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51554" y="6281193"/>
            <a:ext cx="1529550" cy="504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212EC5-7E2D-4EEF-9FF3-6F4FDF9D8CB1}"/>
              </a:ext>
            </a:extLst>
          </p:cNvPr>
          <p:cNvSpPr/>
          <p:nvPr/>
        </p:nvSpPr>
        <p:spPr>
          <a:xfrm>
            <a:off x="8975208" y="4769681"/>
            <a:ext cx="206603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cap="all" dirty="0">
                <a:solidFill>
                  <a:srgbClr val="FF0000"/>
                </a:solidFill>
                <a:latin typeface="Arial Black"/>
                <a:ea typeface="+mj-ea"/>
                <a:cs typeface="+mj-cs"/>
              </a:rPr>
              <a:t>Enacto</a:t>
            </a:r>
          </a:p>
          <a:p>
            <a:r>
              <a:rPr lang="en-GB" cap="all" dirty="0">
                <a:solidFill>
                  <a:prstClr val="black"/>
                </a:solidFill>
                <a:latin typeface="Arial Black"/>
                <a:ea typeface="+mj-ea"/>
                <a:cs typeface="+mj-cs"/>
              </a:rPr>
              <a:t>Energy</a:t>
            </a:r>
          </a:p>
          <a:p>
            <a:r>
              <a:rPr lang="en-GB" cap="all" dirty="0">
                <a:solidFill>
                  <a:prstClr val="black"/>
                </a:solidFill>
                <a:latin typeface="Arial Black"/>
                <a:ea typeface="+mj-ea"/>
                <a:cs typeface="+mj-cs"/>
              </a:rPr>
              <a:t>Management </a:t>
            </a:r>
          </a:p>
          <a:p>
            <a:r>
              <a:rPr lang="en-GB" cap="all" dirty="0">
                <a:solidFill>
                  <a:prstClr val="black"/>
                </a:solidFill>
                <a:latin typeface="Arial Black"/>
                <a:ea typeface="+mj-ea"/>
                <a:cs typeface="+mj-cs"/>
              </a:rPr>
              <a:t>platform</a:t>
            </a:r>
            <a:br>
              <a:rPr lang="en-US" cap="all" dirty="0">
                <a:solidFill>
                  <a:prstClr val="black"/>
                </a:solidFill>
                <a:latin typeface="Arial Black"/>
                <a:ea typeface="+mj-ea"/>
                <a:cs typeface="+mj-cs"/>
              </a:rPr>
            </a:br>
            <a:br>
              <a:rPr lang="en-GB" sz="1050" cap="all" dirty="0">
                <a:solidFill>
                  <a:prstClr val="black"/>
                </a:solidFill>
                <a:latin typeface="Arial Black"/>
                <a:ea typeface="+mj-ea"/>
                <a:cs typeface="+mj-cs"/>
              </a:rPr>
            </a:b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71172284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1ZsHZybwBHB3NFGab2x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TsvZagsqOEq_nR6Pj8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i0RIqnIpWd6O6m024g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83vKPsfg2x2WCeucD36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E5zQajOvoTWXTllZwr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iBD_zRtehxq3.nt2gDAQ"/>
</p:tagLst>
</file>

<file path=ppt/theme/theme1.xml><?xml version="1.0" encoding="utf-8"?>
<a:theme xmlns:a="http://schemas.openxmlformats.org/drawingml/2006/main" name="Honeywell 2019">
  <a:themeElements>
    <a:clrScheme name="Honeywell 2019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oneywell PPT Template 16x9_2019 pptx (1)" id="{C13D7188-A151-414D-8989-4BEEEFF1DC5C}" vid="{71BD2F07-B865-488E-B5DA-A4FB8B5D2041}"/>
    </a:ext>
  </a:extLst>
</a:theme>
</file>

<file path=ppt/theme/theme2.xml><?xml version="1.0" encoding="utf-8"?>
<a:theme xmlns:a="http://schemas.openxmlformats.org/drawingml/2006/main" name="Office Theme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oneywell">
      <a:dk1>
        <a:sysClr val="windowText" lastClr="000000"/>
      </a:dk1>
      <a:lt1>
        <a:sysClr val="window" lastClr="FFFFFF"/>
      </a:lt1>
      <a:dk2>
        <a:srgbClr val="404040"/>
      </a:dk2>
      <a:lt2>
        <a:srgbClr val="E0E0E0"/>
      </a:lt2>
      <a:accent1>
        <a:srgbClr val="DC202E"/>
      </a:accent1>
      <a:accent2>
        <a:srgbClr val="404040"/>
      </a:accent2>
      <a:accent3>
        <a:srgbClr val="707070"/>
      </a:accent3>
      <a:accent4>
        <a:srgbClr val="A0A0A0"/>
      </a:accent4>
      <a:accent5>
        <a:srgbClr val="C0C0C0"/>
      </a:accent5>
      <a:accent6>
        <a:srgbClr val="E0E0E0"/>
      </a:accent6>
      <a:hlink>
        <a:srgbClr val="000000"/>
      </a:hlink>
      <a:folHlink>
        <a:srgbClr val="000000"/>
      </a:folHlink>
    </a:clrScheme>
    <a:fontScheme name="Honeywel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A5491A8CBCA4295EBC8372F71F574" ma:contentTypeVersion="3" ma:contentTypeDescription="Create a new document." ma:contentTypeScope="" ma:versionID="96d1e0dda964a4367986a4c79f76a766">
  <xsd:schema xmlns:xsd="http://www.w3.org/2001/XMLSchema" xmlns:xs="http://www.w3.org/2001/XMLSchema" xmlns:p="http://schemas.microsoft.com/office/2006/metadata/properties" xmlns:ns2="552b42d4-289a-4c4c-8dc5-e753519b8db0" targetNamespace="http://schemas.microsoft.com/office/2006/metadata/properties" ma:root="true" ma:fieldsID="0c8c064addb29c71ea2e95e1f313253d" ns2:_="">
    <xsd:import namespace="552b42d4-289a-4c4c-8dc5-e753519b8d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b42d4-289a-4c4c-8dc5-e753519b8d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DFE729-AE2E-470E-87C8-674A57A061AE}"/>
</file>

<file path=customXml/itemProps2.xml><?xml version="1.0" encoding="utf-8"?>
<ds:datastoreItem xmlns:ds="http://schemas.openxmlformats.org/officeDocument/2006/customXml" ds:itemID="{BD8308AD-929C-4AF1-934C-AD13F105D728}">
  <ds:schemaRefs>
    <ds:schemaRef ds:uri="http://schemas.openxmlformats.org/package/2006/metadata/core-properties"/>
    <ds:schemaRef ds:uri="http://purl.org/dc/terms/"/>
    <ds:schemaRef ds:uri="aa470cf1-ef28-4bbf-bdbc-d19106d35d39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13a57d92-e661-4350-a66d-2bfd1467c1f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A96D48-C214-4F88-BF4C-52E319A5EF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Honeywell PPT Template 16x9_2019</Template>
  <TotalTime>1212</TotalTime>
  <Words>245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Honeywell 2019</vt:lpstr>
      <vt:lpstr>think-cell Slide</vt:lpstr>
      <vt:lpstr>FOR RETAIL (Grocery)</vt:lpstr>
    </vt:vector>
  </TitlesOfParts>
  <Company>Interpublic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Honeywell  PowerPoint template 2019</dc:title>
  <dc:creator>Ronneburger, Lisa</dc:creator>
  <cp:lastModifiedBy>Le Borgne, Michel</cp:lastModifiedBy>
  <cp:revision>123</cp:revision>
  <dcterms:created xsi:type="dcterms:W3CDTF">2019-07-18T16:20:17Z</dcterms:created>
  <dcterms:modified xsi:type="dcterms:W3CDTF">2020-07-24T15:13:25Z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0x010100460A5491A8CBCA4295EBC8372F71F574</vt:lpwstr>
  </property>
</Properties>
</file>